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2"/>
  </p:notesMasterIdLst>
  <p:handoutMasterIdLst>
    <p:handoutMasterId r:id="rId153"/>
  </p:handoutMasterIdLst>
  <p:sldIdLst>
    <p:sldId id="959" r:id="rId2"/>
    <p:sldId id="726" r:id="rId3"/>
    <p:sldId id="960" r:id="rId4"/>
    <p:sldId id="961" r:id="rId5"/>
    <p:sldId id="1026" r:id="rId6"/>
    <p:sldId id="1027" r:id="rId7"/>
    <p:sldId id="962" r:id="rId8"/>
    <p:sldId id="1047" r:id="rId9"/>
    <p:sldId id="1048" r:id="rId10"/>
    <p:sldId id="1049" r:id="rId11"/>
    <p:sldId id="963" r:id="rId12"/>
    <p:sldId id="1028" r:id="rId13"/>
    <p:sldId id="1029" r:id="rId14"/>
    <p:sldId id="1030" r:id="rId15"/>
    <p:sldId id="1031" r:id="rId16"/>
    <p:sldId id="1033" r:id="rId17"/>
    <p:sldId id="1050" r:id="rId18"/>
    <p:sldId id="1034" r:id="rId19"/>
    <p:sldId id="1051" r:id="rId20"/>
    <p:sldId id="1035" r:id="rId21"/>
    <p:sldId id="1052" r:id="rId22"/>
    <p:sldId id="1036" r:id="rId23"/>
    <p:sldId id="1037" r:id="rId24"/>
    <p:sldId id="1053" r:id="rId25"/>
    <p:sldId id="1038" r:id="rId26"/>
    <p:sldId id="1039" r:id="rId27"/>
    <p:sldId id="1040" r:id="rId28"/>
    <p:sldId id="1041" r:id="rId29"/>
    <p:sldId id="1042" r:id="rId30"/>
    <p:sldId id="1043" r:id="rId31"/>
    <p:sldId id="1044" r:id="rId32"/>
    <p:sldId id="1045" r:id="rId33"/>
    <p:sldId id="1046" r:id="rId34"/>
    <p:sldId id="1054" r:id="rId35"/>
    <p:sldId id="1059" r:id="rId36"/>
    <p:sldId id="1055" r:id="rId37"/>
    <p:sldId id="1056" r:id="rId38"/>
    <p:sldId id="1057" r:id="rId39"/>
    <p:sldId id="1060" r:id="rId40"/>
    <p:sldId id="1058" r:id="rId41"/>
    <p:sldId id="1061" r:id="rId42"/>
    <p:sldId id="1062" r:id="rId43"/>
    <p:sldId id="1063" r:id="rId44"/>
    <p:sldId id="1066" r:id="rId45"/>
    <p:sldId id="1064" r:id="rId46"/>
    <p:sldId id="1065" r:id="rId47"/>
    <p:sldId id="1067" r:id="rId48"/>
    <p:sldId id="1068" r:id="rId49"/>
    <p:sldId id="1069" r:id="rId50"/>
    <p:sldId id="1070" r:id="rId51"/>
    <p:sldId id="1071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1080" r:id="rId61"/>
    <p:sldId id="1081" r:id="rId62"/>
    <p:sldId id="1082" r:id="rId63"/>
    <p:sldId id="1083" r:id="rId64"/>
    <p:sldId id="1084" r:id="rId65"/>
    <p:sldId id="1085" r:id="rId66"/>
    <p:sldId id="1087" r:id="rId67"/>
    <p:sldId id="1088" r:id="rId68"/>
    <p:sldId id="1089" r:id="rId69"/>
    <p:sldId id="1090" r:id="rId70"/>
    <p:sldId id="1091" r:id="rId71"/>
    <p:sldId id="1092" r:id="rId72"/>
    <p:sldId id="1093" r:id="rId73"/>
    <p:sldId id="1094" r:id="rId74"/>
    <p:sldId id="1095" r:id="rId75"/>
    <p:sldId id="1096" r:id="rId76"/>
    <p:sldId id="1097" r:id="rId77"/>
    <p:sldId id="1098" r:id="rId78"/>
    <p:sldId id="1099" r:id="rId79"/>
    <p:sldId id="1100" r:id="rId80"/>
    <p:sldId id="1101" r:id="rId81"/>
    <p:sldId id="1102" r:id="rId82"/>
    <p:sldId id="1111" r:id="rId83"/>
    <p:sldId id="1103" r:id="rId84"/>
    <p:sldId id="1112" r:id="rId85"/>
    <p:sldId id="1104" r:id="rId86"/>
    <p:sldId id="1106" r:id="rId87"/>
    <p:sldId id="1107" r:id="rId88"/>
    <p:sldId id="1108" r:id="rId89"/>
    <p:sldId id="1105" r:id="rId90"/>
    <p:sldId id="1109" r:id="rId91"/>
    <p:sldId id="1110" r:id="rId92"/>
    <p:sldId id="1113" r:id="rId93"/>
    <p:sldId id="1114" r:id="rId94"/>
    <p:sldId id="1115" r:id="rId95"/>
    <p:sldId id="1116" r:id="rId96"/>
    <p:sldId id="1117" r:id="rId97"/>
    <p:sldId id="1118" r:id="rId98"/>
    <p:sldId id="1119" r:id="rId99"/>
    <p:sldId id="1120" r:id="rId100"/>
    <p:sldId id="1121" r:id="rId101"/>
    <p:sldId id="1122" r:id="rId102"/>
    <p:sldId id="1123" r:id="rId103"/>
    <p:sldId id="1124" r:id="rId104"/>
    <p:sldId id="1125" r:id="rId105"/>
    <p:sldId id="1126" r:id="rId106"/>
    <p:sldId id="1127" r:id="rId107"/>
    <p:sldId id="1128" r:id="rId108"/>
    <p:sldId id="1129" r:id="rId109"/>
    <p:sldId id="1130" r:id="rId110"/>
    <p:sldId id="1131" r:id="rId111"/>
    <p:sldId id="1132" r:id="rId112"/>
    <p:sldId id="1146" r:id="rId113"/>
    <p:sldId id="1133" r:id="rId114"/>
    <p:sldId id="1134" r:id="rId115"/>
    <p:sldId id="1135" r:id="rId116"/>
    <p:sldId id="1136" r:id="rId117"/>
    <p:sldId id="1137" r:id="rId118"/>
    <p:sldId id="1138" r:id="rId119"/>
    <p:sldId id="1139" r:id="rId120"/>
    <p:sldId id="1140" r:id="rId121"/>
    <p:sldId id="1141" r:id="rId122"/>
    <p:sldId id="1142" r:id="rId123"/>
    <p:sldId id="1143" r:id="rId124"/>
    <p:sldId id="1144" r:id="rId125"/>
    <p:sldId id="1145" r:id="rId126"/>
    <p:sldId id="1147" r:id="rId127"/>
    <p:sldId id="1148" r:id="rId128"/>
    <p:sldId id="1149" r:id="rId129"/>
    <p:sldId id="1150" r:id="rId130"/>
    <p:sldId id="1154" r:id="rId131"/>
    <p:sldId id="1151" r:id="rId132"/>
    <p:sldId id="1152" r:id="rId133"/>
    <p:sldId id="1153" r:id="rId134"/>
    <p:sldId id="1157" r:id="rId135"/>
    <p:sldId id="1158" r:id="rId136"/>
    <p:sldId id="1155" r:id="rId137"/>
    <p:sldId id="1156" r:id="rId138"/>
    <p:sldId id="1159" r:id="rId139"/>
    <p:sldId id="1160" r:id="rId140"/>
    <p:sldId id="1161" r:id="rId141"/>
    <p:sldId id="1162" r:id="rId142"/>
    <p:sldId id="1163" r:id="rId143"/>
    <p:sldId id="1164" r:id="rId144"/>
    <p:sldId id="1165" r:id="rId145"/>
    <p:sldId id="1166" r:id="rId146"/>
    <p:sldId id="1167" r:id="rId147"/>
    <p:sldId id="1168" r:id="rId148"/>
    <p:sldId id="1169" r:id="rId149"/>
    <p:sldId id="1170" r:id="rId150"/>
    <p:sldId id="1171" r:id="rId151"/>
  </p:sldIdLst>
  <p:sldSz cx="9144000" cy="6858000" type="screen4x3"/>
  <p:notesSz cx="6662738" cy="9906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7" autoAdjust="0"/>
    <p:restoredTop sz="91550"/>
  </p:normalViewPr>
  <p:slideViewPr>
    <p:cSldViewPr>
      <p:cViewPr varScale="1">
        <p:scale>
          <a:sx n="101" d="100"/>
          <a:sy n="101" d="100"/>
        </p:scale>
        <p:origin x="24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98" y="-84"/>
      </p:cViewPr>
      <p:guideLst>
        <p:guide orient="horz" pos="3120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210D9DA-6931-FB48-9157-0E72916958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6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211AA1-1142-1B4C-921B-FA89B6411A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3488" y="0"/>
            <a:ext cx="288766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E1BFF02-C902-0544-855E-2FF0C0F33870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1BD9DF-9323-CC47-B95C-2A3DA2FD68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88766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C1FA9D-BE46-4B4A-A114-53BBE780DD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3488" y="9409113"/>
            <a:ext cx="2887662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401D53AD-1EE7-3645-82CD-4BB952F030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B65C84E-E30A-F148-8700-558194D5B2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66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343247-BE52-B840-9A0A-2DA922D15F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73488" y="0"/>
            <a:ext cx="288766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159EFE-E780-2846-B7FA-5F44BDF77EB6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8C6E952C-2A54-F24D-91A1-30845BC30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55663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7125A1C6-5C4C-494E-98B9-97513A3AF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750" y="4705350"/>
            <a:ext cx="5329238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3A70C9-1AEC-3F4D-A131-A1BE355DD2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88766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49BF0-E268-9E4D-8CFF-5F24D4E8E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73488" y="9409113"/>
            <a:ext cx="2887662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F79B1985-13A8-934C-887E-590F5C877C8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02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175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4872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91882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939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0823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5187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8038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516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1058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4033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03057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91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6279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1948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1468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97711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756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5605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5459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7127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9097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119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4896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383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137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250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2334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0926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1430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8583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84132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6803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05621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129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4112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629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25372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4085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13438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2826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05077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07370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66577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334376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7525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139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30025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632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19355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89571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1350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08483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99429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36393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55515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16625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7887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149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09335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150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41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09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48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835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16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50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996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09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071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54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469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791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476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298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29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229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3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509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902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681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6525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796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44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104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41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553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39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7405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98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177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7422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55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2335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37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014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922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976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57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49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290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5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671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74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0986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34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800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885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5896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05865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9595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59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328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40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9065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933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036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9107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69638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6656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4205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968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040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69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1411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478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465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3563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2020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1264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866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2743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4184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1904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1224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79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9299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6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0219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73316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8035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9256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9934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6616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9747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0192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0933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89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552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145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7741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91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6380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92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3662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93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5433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94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9304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95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2057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96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35094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97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5146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98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7338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99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8154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슬라이드 이미지 개체 틀 1">
            <a:extLst>
              <a:ext uri="{FF2B5EF4-FFF2-40B4-BE49-F238E27FC236}">
                <a16:creationId xmlns:a16="http://schemas.microsoft.com/office/drawing/2014/main" id="{FCAFC082-2CE8-8646-9DB4-7851E9EB85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0" name="슬라이드 노트 개체 틀 2">
            <a:extLst>
              <a:ext uri="{FF2B5EF4-FFF2-40B4-BE49-F238E27FC236}">
                <a16:creationId xmlns:a16="http://schemas.microsoft.com/office/drawing/2014/main" id="{3019EB23-5985-C04A-8728-81EB5AABB3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71011" name="슬라이드 번호 개체 틀 3">
            <a:extLst>
              <a:ext uri="{FF2B5EF4-FFF2-40B4-BE49-F238E27FC236}">
                <a16:creationId xmlns:a16="http://schemas.microsoft.com/office/drawing/2014/main" id="{BB8212A0-85A1-4E4D-9F21-3C92BA316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pPr eaLnBrk="0" hangingPunct="0"/>
            <a:fld id="{68A16A4E-BF64-A046-9E1A-AC0AAA54F14B}" type="slidenum">
              <a:rPr kumimoji="0" lang="ko-KR" altLang="en-US">
                <a:latin typeface="돋움" panose="020B0600000101010101" pitchFamily="34" charset="-127"/>
                <a:ea typeface="돋움" panose="020B0600000101010101" pitchFamily="34" charset="-127"/>
              </a:rPr>
              <a:pPr eaLnBrk="0" hangingPunct="0"/>
              <a:t>100</a:t>
            </a:fld>
            <a:endParaRPr kumimoji="0" lang="ko-KR" altLang="en-US">
              <a:latin typeface="돋움" panose="020B0600000101010101" pitchFamily="34" charset="-127"/>
              <a:ea typeface="돋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22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E8A5764F-DAB5-AE40-AFFD-1BA8483E78F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3279775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sp>
        <p:nvSpPr>
          <p:cNvPr id="5" name="Freeform 32">
            <a:extLst>
              <a:ext uri="{FF2B5EF4-FFF2-40B4-BE49-F238E27FC236}">
                <a16:creationId xmlns:a16="http://schemas.microsoft.com/office/drawing/2014/main" id="{70B76DC9-A947-CF40-81FD-D3D468C02457}"/>
              </a:ext>
            </a:extLst>
          </p:cNvPr>
          <p:cNvSpPr>
            <a:spLocks/>
          </p:cNvSpPr>
          <p:nvPr/>
        </p:nvSpPr>
        <p:spPr bwMode="gray">
          <a:xfrm>
            <a:off x="1285875" y="2000250"/>
            <a:ext cx="7859713" cy="1271588"/>
          </a:xfrm>
          <a:custGeom>
            <a:avLst/>
            <a:gdLst/>
            <a:ahLst/>
            <a:cxnLst>
              <a:cxn ang="0">
                <a:pos x="0" y="573"/>
              </a:cxn>
              <a:cxn ang="0">
                <a:pos x="4134" y="573"/>
              </a:cxn>
              <a:cxn ang="0">
                <a:pos x="4134" y="1"/>
              </a:cxn>
              <a:cxn ang="0">
                <a:pos x="322" y="0"/>
              </a:cxn>
              <a:cxn ang="0">
                <a:pos x="0" y="573"/>
              </a:cxn>
            </a:cxnLst>
            <a:rect l="0" t="0" r="r" b="b"/>
            <a:pathLst>
              <a:path w="4134" h="573">
                <a:moveTo>
                  <a:pt x="0" y="573"/>
                </a:moveTo>
                <a:lnTo>
                  <a:pt x="4134" y="573"/>
                </a:lnTo>
                <a:lnTo>
                  <a:pt x="4134" y="1"/>
                </a:lnTo>
                <a:lnTo>
                  <a:pt x="322" y="0"/>
                </a:lnTo>
                <a:lnTo>
                  <a:pt x="0" y="573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12549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6" name="Freeform 33">
            <a:extLst>
              <a:ext uri="{FF2B5EF4-FFF2-40B4-BE49-F238E27FC236}">
                <a16:creationId xmlns:a16="http://schemas.microsoft.com/office/drawing/2014/main" id="{A026F23E-546D-3A4A-9CC9-F87D1FCA8BDD}"/>
              </a:ext>
            </a:extLst>
          </p:cNvPr>
          <p:cNvSpPr>
            <a:spLocks/>
          </p:cNvSpPr>
          <p:nvPr/>
        </p:nvSpPr>
        <p:spPr bwMode="invGray">
          <a:xfrm>
            <a:off x="-6350" y="3273425"/>
            <a:ext cx="1292225" cy="454025"/>
          </a:xfrm>
          <a:custGeom>
            <a:avLst/>
            <a:gdLst>
              <a:gd name="T0" fmla="*/ 0 w 10000"/>
              <a:gd name="T1" fmla="*/ 0 h 9965"/>
              <a:gd name="T2" fmla="*/ 2147483646 w 10000"/>
              <a:gd name="T3" fmla="*/ 0 h 9965"/>
              <a:gd name="T4" fmla="*/ 2147483646 w 10000"/>
              <a:gd name="T5" fmla="*/ 2147483646 h 9965"/>
              <a:gd name="T6" fmla="*/ 0 w 10000"/>
              <a:gd name="T7" fmla="*/ 2147483646 h 9965"/>
              <a:gd name="T8" fmla="*/ 0 w 10000"/>
              <a:gd name="T9" fmla="*/ 0 h 99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9965">
                <a:moveTo>
                  <a:pt x="0" y="0"/>
                </a:moveTo>
                <a:lnTo>
                  <a:pt x="10000" y="0"/>
                </a:lnTo>
                <a:lnTo>
                  <a:pt x="8341" y="9686"/>
                </a:lnTo>
                <a:lnTo>
                  <a:pt x="0" y="99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71670" y="2285992"/>
            <a:ext cx="6715140" cy="685800"/>
          </a:xfrm>
        </p:spPr>
        <p:txBody>
          <a:bodyPr/>
          <a:lstStyle>
            <a:lvl1pPr algn="ctr">
              <a:defRPr sz="4400" b="1" i="0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5638800"/>
            <a:ext cx="6400800" cy="533400"/>
          </a:xfrm>
        </p:spPr>
        <p:txBody>
          <a:bodyPr/>
          <a:lstStyle>
            <a:lvl1pPr marL="0" indent="0" algn="r">
              <a:buFontTx/>
              <a:buNone/>
              <a:defRPr sz="2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87DB304-2E10-EC41-A35F-4728DBF7D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32071AB9-B301-2449-AF98-456F5C99F27F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3D6AB7E-CA7F-E74B-A5AF-9DB338B3E5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8650EF3-5037-5046-9B03-9001DDE842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F4914A8C-F0C1-2E4C-8AA8-1E768C44816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3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5248D190-1DD6-2646-9E78-3D9E9DD38F99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9E0690B4-14B2-6D40-B56B-132F4E690998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2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6371" name="Object 19">
                        <a:extLst>
                          <a:ext uri="{FF2B5EF4-FFF2-40B4-BE49-F238E27FC236}">
                            <a16:creationId xmlns:a16="http://schemas.microsoft.com/office/drawing/2014/main" id="{61420CA0-6B1A-CD4A-AEDF-763B35FF24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21">
            <a:extLst>
              <a:ext uri="{FF2B5EF4-FFF2-40B4-BE49-F238E27FC236}">
                <a16:creationId xmlns:a16="http://schemas.microsoft.com/office/drawing/2014/main" id="{D87E4C4E-39CB-3C42-8D2A-76970B7E277F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86B84003-8770-7D42-AC3B-6C9472C1925D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9E0D31E-65F6-D042-8B37-F0049D7B32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0AC7F67F-F51A-0948-9A06-E24C4E66CAA1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2EB20E-446A-C944-BF6A-1DF1020F7B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D0DDFC5-4BA5-604C-87C6-956734070F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63EA57AF-3FD5-654C-98CA-87F42F7397F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29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E7661E3B-4AB3-6043-A3A1-AB9FA0D184E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0CEA2620-69B4-2B49-867C-B5C4CBB9B0F4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76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7395" name="Object 19">
                        <a:extLst>
                          <a:ext uri="{FF2B5EF4-FFF2-40B4-BE49-F238E27FC236}">
                            <a16:creationId xmlns:a16="http://schemas.microsoft.com/office/drawing/2014/main" id="{94A85E1F-BA5A-5643-91A9-08CDF6195C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21">
            <a:extLst>
              <a:ext uri="{FF2B5EF4-FFF2-40B4-BE49-F238E27FC236}">
                <a16:creationId xmlns:a16="http://schemas.microsoft.com/office/drawing/2014/main" id="{E65A6E65-5F01-0C48-936A-C7BE8FAEBA15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DE23ECEB-D54D-7341-8461-A0DEED38BF5F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2738" y="227013"/>
            <a:ext cx="2068512" cy="6170612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7013"/>
            <a:ext cx="6053138" cy="61706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023885C-93B7-3348-8273-EEFE9CF42C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04EEAAE-5334-A54C-A639-20F19722BA25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0ECE5AF-6B39-7C46-AE73-4FA3144C21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A082C25-A059-424F-A75C-A19A529DC0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5D12AC2A-2B2E-AF40-9D07-F4E3DA47886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88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E48169F6-EA14-FF43-9B54-15C94CAFAE72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3AB5665B-0221-D44B-ABF7-F30C67F925C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00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8419" name="Object 19">
                        <a:extLst>
                          <a:ext uri="{FF2B5EF4-FFF2-40B4-BE49-F238E27FC236}">
                            <a16:creationId xmlns:a16="http://schemas.microsoft.com/office/drawing/2014/main" id="{6040FAFE-1304-C847-82F8-2698FE468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21">
            <a:extLst>
              <a:ext uri="{FF2B5EF4-FFF2-40B4-BE49-F238E27FC236}">
                <a16:creationId xmlns:a16="http://schemas.microsoft.com/office/drawing/2014/main" id="{C4FAA65B-CB3E-224B-B697-912A402D5A5C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F240CD29-4DC9-6B40-A348-97A8032D171F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650" y="227013"/>
            <a:ext cx="6324600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DFD378-55C6-6F4F-8469-11079F15DD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F687EE71-D202-1941-BF8F-5864C138AE1D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59FE460-1892-CA4B-A13B-E761F77810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F96C260-A0B8-704A-B704-58E06D005A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03B503A5-2200-3149-A6B0-4C467209ABA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652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54CD1106-C0BA-5E4A-88D3-F3FFC9721163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66225EAC-8367-114C-A973-00CB41B22143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4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9443" name="Object 19">
                        <a:extLst>
                          <a:ext uri="{FF2B5EF4-FFF2-40B4-BE49-F238E27FC236}">
                            <a16:creationId xmlns:a16="http://schemas.microsoft.com/office/drawing/2014/main" id="{1DCDB752-AA42-E74F-B513-2B59CA0C71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21">
            <a:extLst>
              <a:ext uri="{FF2B5EF4-FFF2-40B4-BE49-F238E27FC236}">
                <a16:creationId xmlns:a16="http://schemas.microsoft.com/office/drawing/2014/main" id="{AEFC32F6-173F-2C4C-83F4-7FF81B5856B9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6DDBF937-5253-DB48-91C0-F5348D3CE908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9002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3A421496-9050-9546-8397-BA71EAB1B52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354211C8-213D-2349-88CA-776516F02138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60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78179" name="Object 19">
                        <a:extLst>
                          <a:ext uri="{FF2B5EF4-FFF2-40B4-BE49-F238E27FC236}">
                            <a16:creationId xmlns:a16="http://schemas.microsoft.com/office/drawing/2014/main" id="{801C9D69-8040-3949-B843-E4D13F7843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21">
            <a:extLst>
              <a:ext uri="{FF2B5EF4-FFF2-40B4-BE49-F238E27FC236}">
                <a16:creationId xmlns:a16="http://schemas.microsoft.com/office/drawing/2014/main" id="{AD6FABF3-20F7-4847-9B76-0CCD3A173F57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4287B32A-B7D3-7A4E-BB91-005C96C6E3F8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3174" y="227013"/>
            <a:ext cx="6500826" cy="762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11C7973-70A8-0843-88A2-323DEB2808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6A810EDE-1FAF-4C4A-A8B1-42A7F6ACE847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7B97574-BA67-FE4E-993B-85923397BD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235E95-55D1-A34C-B488-B845CAAE53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6EA749B1-B06F-BB4E-8FD8-105DEA50CD6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>
            <a:extLst>
              <a:ext uri="{FF2B5EF4-FFF2-40B4-BE49-F238E27FC236}">
                <a16:creationId xmlns:a16="http://schemas.microsoft.com/office/drawing/2014/main" id="{7DA5297A-E79F-E547-B4A6-7993CCB3CCF6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5" name="Object 19">
            <a:extLst>
              <a:ext uri="{FF2B5EF4-FFF2-40B4-BE49-F238E27FC236}">
                <a16:creationId xmlns:a16="http://schemas.microsoft.com/office/drawing/2014/main" id="{2909DD6C-FBA9-BD4A-B9C2-81CD8AE52CEA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84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79203" name="Object 19">
                        <a:extLst>
                          <a:ext uri="{FF2B5EF4-FFF2-40B4-BE49-F238E27FC236}">
                            <a16:creationId xmlns:a16="http://schemas.microsoft.com/office/drawing/2014/main" id="{AADC7D91-5D65-6147-ADC9-325B5DEAB3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21">
            <a:extLst>
              <a:ext uri="{FF2B5EF4-FFF2-40B4-BE49-F238E27FC236}">
                <a16:creationId xmlns:a16="http://schemas.microsoft.com/office/drawing/2014/main" id="{51C8589C-652D-F343-9AFB-BA56B403420C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BC514145-EAC5-824D-A092-BD27D5EF5BA6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3F82ABD-6C2D-E846-8CB3-328E2AFADA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C223407-6EA8-8043-B19D-B5B0C085AA48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E499573-6DD7-344A-8461-860AC49AF4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98F3C7C-F853-0447-B9AA-0F189B0F6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8B800C18-E27E-4D43-815F-E6FCC908267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475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>
            <a:extLst>
              <a:ext uri="{FF2B5EF4-FFF2-40B4-BE49-F238E27FC236}">
                <a16:creationId xmlns:a16="http://schemas.microsoft.com/office/drawing/2014/main" id="{89137F4B-513E-DE45-91E3-806328D286C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2C77B882-A56E-ED4E-B7A3-CB6D2E4ED2A0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08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0227" name="Object 19">
                        <a:extLst>
                          <a:ext uri="{FF2B5EF4-FFF2-40B4-BE49-F238E27FC236}">
                            <a16:creationId xmlns:a16="http://schemas.microsoft.com/office/drawing/2014/main" id="{043E7EB2-1092-8943-90C2-8FC3F1580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21">
            <a:extLst>
              <a:ext uri="{FF2B5EF4-FFF2-40B4-BE49-F238E27FC236}">
                <a16:creationId xmlns:a16="http://schemas.microsoft.com/office/drawing/2014/main" id="{B3A5BB7D-92B0-8C4F-846E-4A5926367271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A11F8F30-B64F-F24B-B363-56811BA8EE69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A3591C6-3ECA-5D49-9208-FBADACF821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AB04CE-E0AF-6D42-8723-9A4A341DB5F3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D7D7F08-4974-A048-B9C1-F0B8B2CA6C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94478A4-0D99-4F42-AF8D-113C7C3A7E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CB02BE6D-97E7-174C-8156-4DE4175237E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8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C14A4AD0-4CB9-FE44-9002-F977ECEF0BED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8" name="Object 19">
            <a:extLst>
              <a:ext uri="{FF2B5EF4-FFF2-40B4-BE49-F238E27FC236}">
                <a16:creationId xmlns:a16="http://schemas.microsoft.com/office/drawing/2014/main" id="{9A674A7E-591E-A746-8C1F-8453C0503934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2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1251" name="Object 19">
                        <a:extLst>
                          <a:ext uri="{FF2B5EF4-FFF2-40B4-BE49-F238E27FC236}">
                            <a16:creationId xmlns:a16="http://schemas.microsoft.com/office/drawing/2014/main" id="{72A7B7D2-5D20-8748-8AAE-96E5D0FEC9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21">
            <a:extLst>
              <a:ext uri="{FF2B5EF4-FFF2-40B4-BE49-F238E27FC236}">
                <a16:creationId xmlns:a16="http://schemas.microsoft.com/office/drawing/2014/main" id="{87B5BC21-509F-1C45-BFDA-9E8E80B600F3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48429ACF-B867-A44B-8855-46C4D73D7770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8860" y="71414"/>
            <a:ext cx="6257940" cy="114300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233C6BD-173E-CF48-B081-33B4E5D0D4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7AC144E6-A499-D642-9291-1AA2BFB9DB8C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FEBE201-609D-4540-BCF9-3310BF51BA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46F961E-A90B-164D-B185-421613D937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C5F080FD-C485-9242-91C9-01F280C99AE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93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1">
            <a:extLst>
              <a:ext uri="{FF2B5EF4-FFF2-40B4-BE49-F238E27FC236}">
                <a16:creationId xmlns:a16="http://schemas.microsoft.com/office/drawing/2014/main" id="{A84A1D58-FB64-9544-AE9E-9CA9D18D37D7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4" name="Object 19">
            <a:extLst>
              <a:ext uri="{FF2B5EF4-FFF2-40B4-BE49-F238E27FC236}">
                <a16:creationId xmlns:a16="http://schemas.microsoft.com/office/drawing/2014/main" id="{83711166-7D48-CA46-AC57-42F8533B8682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6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2275" name="Object 19">
                        <a:extLst>
                          <a:ext uri="{FF2B5EF4-FFF2-40B4-BE49-F238E27FC236}">
                            <a16:creationId xmlns:a16="http://schemas.microsoft.com/office/drawing/2014/main" id="{153001A6-D371-3042-AF8D-BAFB6361C1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21">
            <a:extLst>
              <a:ext uri="{FF2B5EF4-FFF2-40B4-BE49-F238E27FC236}">
                <a16:creationId xmlns:a16="http://schemas.microsoft.com/office/drawing/2014/main" id="{F7EAF26F-C877-C24D-8220-6E001566CE8F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6" name="Freeform 22">
            <a:extLst>
              <a:ext uri="{FF2B5EF4-FFF2-40B4-BE49-F238E27FC236}">
                <a16:creationId xmlns:a16="http://schemas.microsoft.com/office/drawing/2014/main" id="{AFCC3DC9-2515-874E-9E79-8292EF28F8DE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11">
            <a:extLst>
              <a:ext uri="{FF2B5EF4-FFF2-40B4-BE49-F238E27FC236}">
                <a16:creationId xmlns:a16="http://schemas.microsoft.com/office/drawing/2014/main" id="{EFE2356C-FA1C-F645-BC0A-1F63BAD55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500188"/>
            <a:ext cx="9144000" cy="535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50F40F2-7F2F-1F48-A124-79C35E0618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60376A6A-1BFE-6D4B-A3EA-9E7D42A5C743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6D8C5CE-362E-CD49-A7A0-7BA99A32B9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7B6D6FC-750D-B449-A728-2C8D4877D8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D6BBC633-53E5-3E4A-985B-F565A38AD8F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FA5237DA-F16E-A54A-8E63-6F0AE8A7E03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3" name="Object 19">
            <a:extLst>
              <a:ext uri="{FF2B5EF4-FFF2-40B4-BE49-F238E27FC236}">
                <a16:creationId xmlns:a16="http://schemas.microsoft.com/office/drawing/2014/main" id="{21676EED-E41A-BD44-BCF6-D4AC688154E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0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3299" name="Object 19">
                        <a:extLst>
                          <a:ext uri="{FF2B5EF4-FFF2-40B4-BE49-F238E27FC236}">
                            <a16:creationId xmlns:a16="http://schemas.microsoft.com/office/drawing/2014/main" id="{0220F614-7134-BA44-BCE6-E21630D2DE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21">
            <a:extLst>
              <a:ext uri="{FF2B5EF4-FFF2-40B4-BE49-F238E27FC236}">
                <a16:creationId xmlns:a16="http://schemas.microsoft.com/office/drawing/2014/main" id="{543215A2-C775-6E44-9611-800692A7BD17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DB5950FB-A748-9149-A53B-DA4BC1B3ED37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5CAE0D-CF02-A440-99C3-8FFE1BD1E5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56FA3522-9AAB-8046-A277-3F600C263BD6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A904373-DBCC-7241-BC48-4213A4BC29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7463C28-87BA-7844-AE04-28047843EE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CE557FDD-F72C-C24F-B536-F9F0E9E0962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5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>
            <a:extLst>
              <a:ext uri="{FF2B5EF4-FFF2-40B4-BE49-F238E27FC236}">
                <a16:creationId xmlns:a16="http://schemas.microsoft.com/office/drawing/2014/main" id="{184F006D-4261-8C44-9C52-62498DD814B5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14253953-ADB7-C74F-9ADC-E926AB8BBA7E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4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4323" name="Object 19">
                        <a:extLst>
                          <a:ext uri="{FF2B5EF4-FFF2-40B4-BE49-F238E27FC236}">
                            <a16:creationId xmlns:a16="http://schemas.microsoft.com/office/drawing/2014/main" id="{C5280E26-8781-4946-9F04-2AB19744A0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21">
            <a:extLst>
              <a:ext uri="{FF2B5EF4-FFF2-40B4-BE49-F238E27FC236}">
                <a16:creationId xmlns:a16="http://schemas.microsoft.com/office/drawing/2014/main" id="{5FE11895-5B06-DA43-8D0B-2C05E8FB05AD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795D6BE0-28C4-BA4E-A99A-4686CA73782F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BE732F7-5C0C-9B49-9C3E-8CF32B4D4A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1CD37E4B-CEB7-874F-96D3-88B9B78F48B9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2C55E35-132E-624E-884D-4140843F34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7A81BFEB-AD50-6949-85D4-F0994B6E4C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ABE1F006-207F-504B-B8C6-142ED8ADFA8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1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>
            <a:extLst>
              <a:ext uri="{FF2B5EF4-FFF2-40B4-BE49-F238E27FC236}">
                <a16:creationId xmlns:a16="http://schemas.microsoft.com/office/drawing/2014/main" id="{518CCD45-F0C0-C748-9E87-CA1EB60EC56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6F1AEC41-6862-4946-BB4A-66134D855342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28" name="Image" r:id="rId3" imgW="3975100" imgH="2660650" progId="">
                  <p:embed/>
                </p:oleObj>
              </mc:Choice>
              <mc:Fallback>
                <p:oleObj name="Image" r:id="rId3" imgW="3975100" imgH="2660650" progId="">
                  <p:embed/>
                  <p:pic>
                    <p:nvPicPr>
                      <p:cNvPr id="185347" name="Object 19">
                        <a:extLst>
                          <a:ext uri="{FF2B5EF4-FFF2-40B4-BE49-F238E27FC236}">
                            <a16:creationId xmlns:a16="http://schemas.microsoft.com/office/drawing/2014/main" id="{EF48AE08-5D7F-8D43-A6B5-28D1D8B9ED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21">
            <a:extLst>
              <a:ext uri="{FF2B5EF4-FFF2-40B4-BE49-F238E27FC236}">
                <a16:creationId xmlns:a16="http://schemas.microsoft.com/office/drawing/2014/main" id="{EB8ED9F5-8594-B648-AE0F-002887AD4B66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2539A846-74BD-FB45-9197-60C0F582366C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FAEEDBC-9270-1A47-8C90-3FCC8412B0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D93236A5-CA06-204F-A2CF-21F0483CF3F5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88B113F-4F55-FA43-9DF5-EA5BE51580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DC65170-2612-E64C-B891-B775808D4B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13B2B2C7-8B7F-954A-932E-EFFB6F77A79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6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1">
            <a:extLst>
              <a:ext uri="{FF2B5EF4-FFF2-40B4-BE49-F238E27FC236}">
                <a16:creationId xmlns:a16="http://schemas.microsoft.com/office/drawing/2014/main" id="{B4703D84-4A84-0542-9D5F-75F84552308A}"/>
              </a:ext>
            </a:extLst>
          </p:cNvPr>
          <p:cNvSpPr>
            <a:spLocks noChangeArrowheads="1"/>
          </p:cNvSpPr>
          <p:nvPr/>
        </p:nvSpPr>
        <p:spPr bwMode="white">
          <a:xfrm>
            <a:off x="0" y="0"/>
            <a:ext cx="9144000" cy="965200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굴림" charset="-127"/>
            </a:endParaRPr>
          </a:p>
        </p:txBody>
      </p:sp>
      <p:graphicFrame>
        <p:nvGraphicFramePr>
          <p:cNvPr id="1027" name="Object 19">
            <a:extLst>
              <a:ext uri="{FF2B5EF4-FFF2-40B4-BE49-F238E27FC236}">
                <a16:creationId xmlns:a16="http://schemas.microsoft.com/office/drawing/2014/main" id="{EC2587BC-DC09-4040-9ADB-39F0468B00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2736850"/>
          <a:ext cx="6156325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Image" r:id="rId16" imgW="3975100" imgH="2660650" progId="">
                  <p:embed/>
                </p:oleObj>
              </mc:Choice>
              <mc:Fallback>
                <p:oleObj name="Image" r:id="rId16" imgW="3975100" imgH="266065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736850"/>
                        <a:ext cx="6156325" cy="412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5808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8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B2B2B2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5" name="Freeform 21">
            <a:extLst>
              <a:ext uri="{FF2B5EF4-FFF2-40B4-BE49-F238E27FC236}">
                <a16:creationId xmlns:a16="http://schemas.microsoft.com/office/drawing/2014/main" id="{66EC1900-41DB-244E-A26A-DBE02070D182}"/>
              </a:ext>
            </a:extLst>
          </p:cNvPr>
          <p:cNvSpPr>
            <a:spLocks/>
          </p:cNvSpPr>
          <p:nvPr/>
        </p:nvSpPr>
        <p:spPr bwMode="gray">
          <a:xfrm>
            <a:off x="1828800" y="246063"/>
            <a:ext cx="7315200" cy="720725"/>
          </a:xfrm>
          <a:custGeom>
            <a:avLst/>
            <a:gdLst/>
            <a:ahLst/>
            <a:cxnLst>
              <a:cxn ang="0">
                <a:pos x="0" y="454"/>
              </a:cxn>
              <a:cxn ang="0">
                <a:pos x="4798" y="454"/>
              </a:cxn>
              <a:cxn ang="0">
                <a:pos x="4798" y="0"/>
              </a:cxn>
              <a:cxn ang="0">
                <a:pos x="382" y="3"/>
              </a:cxn>
              <a:cxn ang="0">
                <a:pos x="0" y="454"/>
              </a:cxn>
            </a:cxnLst>
            <a:rect l="0" t="0" r="r" b="b"/>
            <a:pathLst>
              <a:path w="4798" h="454">
                <a:moveTo>
                  <a:pt x="0" y="454"/>
                </a:moveTo>
                <a:lnTo>
                  <a:pt x="4798" y="454"/>
                </a:lnTo>
                <a:lnTo>
                  <a:pt x="4798" y="0"/>
                </a:lnTo>
                <a:lnTo>
                  <a:pt x="382" y="3"/>
                </a:lnTo>
                <a:lnTo>
                  <a:pt x="0" y="45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029" name="Freeform 22">
            <a:extLst>
              <a:ext uri="{FF2B5EF4-FFF2-40B4-BE49-F238E27FC236}">
                <a16:creationId xmlns:a16="http://schemas.microsoft.com/office/drawing/2014/main" id="{3AB0202F-699B-684B-AF70-BADCCC17F8EE}"/>
              </a:ext>
            </a:extLst>
          </p:cNvPr>
          <p:cNvSpPr>
            <a:spLocks/>
          </p:cNvSpPr>
          <p:nvPr/>
        </p:nvSpPr>
        <p:spPr bwMode="gray">
          <a:xfrm>
            <a:off x="0" y="966788"/>
            <a:ext cx="1828800" cy="288925"/>
          </a:xfrm>
          <a:custGeom>
            <a:avLst/>
            <a:gdLst>
              <a:gd name="T0" fmla="*/ 0 w 1338"/>
              <a:gd name="T1" fmla="*/ 0 h 182"/>
              <a:gd name="T2" fmla="*/ 2147483646 w 1338"/>
              <a:gd name="T3" fmla="*/ 0 h 182"/>
              <a:gd name="T4" fmla="*/ 2147483646 w 1338"/>
              <a:gd name="T5" fmla="*/ 2147483646 h 182"/>
              <a:gd name="T6" fmla="*/ 0 w 1338"/>
              <a:gd name="T7" fmla="*/ 2147483646 h 182"/>
              <a:gd name="T8" fmla="*/ 0 w 1338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8" h="182">
                <a:moveTo>
                  <a:pt x="0" y="0"/>
                </a:moveTo>
                <a:lnTo>
                  <a:pt x="1338" y="0"/>
                </a:lnTo>
                <a:lnTo>
                  <a:pt x="1138" y="182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FCE89D58-5796-3445-861C-30135B26A0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white">
          <a:xfrm>
            <a:off x="2406650" y="227013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31" name="Rectangle 3">
            <a:extLst>
              <a:ext uri="{FF2B5EF4-FFF2-40B4-BE49-F238E27FC236}">
                <a16:creationId xmlns:a16="http://schemas.microsoft.com/office/drawing/2014/main" id="{4B91962D-7BB4-1A4B-9691-F3E936F40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A91654-074C-064E-9960-9B9508C3B0E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latin typeface="+mn-lt"/>
                <a:ea typeface="굴림" charset="-127"/>
              </a:defRPr>
            </a:lvl1pPr>
          </a:lstStyle>
          <a:p>
            <a:pPr>
              <a:defRPr/>
            </a:pPr>
            <a:fld id="{7D713B38-AEA3-6F46-B47B-13F98F9F8C15}" type="datetimeFigureOut">
              <a:rPr lang="ko-KR" altLang="en-US"/>
              <a:pPr>
                <a:defRPr/>
              </a:pPr>
              <a:t>2022. 6. 11.</a:t>
            </a:fld>
            <a:endParaRPr lang="ko-KR" alt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865D179B-4C34-A940-9B7B-CEBF9B06A53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latin typeface="+mn-lt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AB1AF89B-ED12-1A47-9974-D582EC1375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400"/>
            </a:lvl1pPr>
          </a:lstStyle>
          <a:p>
            <a:fld id="{BBB1CC55-BA24-7549-AE2F-D9DF32C3B50E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맑은 고딕" pitchFamily="50" charset="-127"/>
          <a:ea typeface="맑은 고딕" pitchFamily="50" charset="-127"/>
          <a:cs typeface="맑은 고딕" charset="-127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맑은 고딕" pitchFamily="50" charset="-127"/>
          <a:ea typeface="맑은 고딕" pitchFamily="50" charset="-127"/>
          <a:cs typeface="맑은 고딕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맑은 고딕" pitchFamily="50" charset="-127"/>
          <a:ea typeface="맑은 고딕" pitchFamily="50" charset="-127"/>
          <a:cs typeface="맑은 고딕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맑은 고딕" pitchFamily="50" charset="-127"/>
          <a:ea typeface="맑은 고딕" pitchFamily="50" charset="-127"/>
          <a:cs typeface="맑은 고딕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맑은 고딕" pitchFamily="50" charset="-127"/>
          <a:ea typeface="맑은 고딕" pitchFamily="50" charset="-127"/>
          <a:cs typeface="맑은 고딕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i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맑은 고딕" pitchFamily="50" charset="-127"/>
          <a:ea typeface="맑은 고딕" pitchFamily="50" charset="-127"/>
          <a:cs typeface="맑은 고딕" charset="-127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맑은 고딕" pitchFamily="50" charset="-127"/>
          <a:ea typeface="맑은 고딕" pitchFamily="50" charset="-127"/>
          <a:cs typeface="맑은 고딕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  <a:cs typeface="맑은 고딕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  <a:cs typeface="맑은 고딕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  <a:cs typeface="맑은 고딕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reference/js/v8/firebase.auth.Auth#createuserwithemailandpassword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제목 1">
            <a:extLst>
              <a:ext uri="{FF2B5EF4-FFF2-40B4-BE49-F238E27FC236}">
                <a16:creationId xmlns:a16="http://schemas.microsoft.com/office/drawing/2014/main" id="{C3CDB0EC-9CEE-3041-8CB7-92B84B4026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86000"/>
            <a:ext cx="9144000" cy="685800"/>
          </a:xfrm>
        </p:spPr>
        <p:txBody>
          <a:bodyPr/>
          <a:lstStyle/>
          <a:p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FireBase</a:t>
            </a:r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를</a:t>
            </a:r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이용한 사진 공유</a:t>
            </a:r>
          </a:p>
        </p:txBody>
      </p:sp>
      <p:sp>
        <p:nvSpPr>
          <p:cNvPr id="16386" name="슬라이드 번호 개체 틀 3">
            <a:extLst>
              <a:ext uri="{FF2B5EF4-FFF2-40B4-BE49-F238E27FC236}">
                <a16:creationId xmlns:a16="http://schemas.microsoft.com/office/drawing/2014/main" id="{201EF4A4-2750-4246-B67E-BF48D8079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Char char="•"/>
              <a:defRPr sz="32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sz="28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0A7DB-7B9D-5E45-9962-9F6EC06D9A12}" type="slidenum">
              <a:rPr lang="ko-KR" altLang="en-US" sz="140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00047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구조 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메인 스택으로 사용할 </a:t>
            </a:r>
            <a:r>
              <a:rPr lang="en-US" altLang="ko-KR" sz="1400" dirty="0" err="1"/>
              <a:t>RootStack.js</a:t>
            </a:r>
            <a:r>
              <a:rPr lang="ko-KR" altLang="en-US" sz="1400" dirty="0"/>
              <a:t> 을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</a:t>
            </a:r>
            <a:r>
              <a:rPr lang="en-US" altLang="ko-KR" sz="1400" dirty="0" err="1"/>
              <a:t>createNativeStackNavigator</a:t>
            </a:r>
            <a:r>
              <a:rPr lang="en-US" altLang="ko-KR" sz="1400" dirty="0"/>
              <a:t>} from '@react-navigation/native-stack';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 from './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';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Stack = </a:t>
            </a:r>
            <a:r>
              <a:rPr lang="en-US" altLang="ko-KR" sz="1400" dirty="0" err="1"/>
              <a:t>createNativeStackNavigator</a:t>
            </a:r>
            <a:r>
              <a:rPr lang="en-US" altLang="ko-KR" sz="1400" dirty="0"/>
              <a:t>();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RootStack</a:t>
            </a:r>
            <a:r>
              <a:rPr lang="en-US" altLang="ko-KR" sz="1400" dirty="0"/>
              <a:t>() 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return (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&lt;</a:t>
            </a:r>
            <a:r>
              <a:rPr lang="en-US" altLang="ko-KR" sz="1400" dirty="0" err="1"/>
              <a:t>Stack.Navigator</a:t>
            </a:r>
            <a:r>
              <a:rPr lang="en-US" altLang="ko-KR" sz="1400" dirty="0"/>
              <a:t>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&lt;</a:t>
            </a:r>
            <a:r>
              <a:rPr lang="en-US" altLang="ko-KR" sz="1400" dirty="0" err="1"/>
              <a:t>Stack.Screen</a:t>
            </a: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name="</a:t>
            </a:r>
            <a:r>
              <a:rPr lang="en-US" altLang="ko-KR" sz="1400" dirty="0" err="1"/>
              <a:t>SignIn</a:t>
            </a:r>
            <a:r>
              <a:rPr lang="en-US" altLang="ko-KR" sz="1400" dirty="0"/>
              <a:t>"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component={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}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options={{</a:t>
            </a:r>
            <a:r>
              <a:rPr lang="en-US" altLang="ko-KR" sz="1400" dirty="0" err="1"/>
              <a:t>headerShown:false</a:t>
            </a:r>
            <a:r>
              <a:rPr lang="en-US" altLang="ko-KR" sz="1400" dirty="0"/>
              <a:t>}}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/&gt;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&lt;/</a:t>
            </a:r>
            <a:r>
              <a:rPr lang="en-US" altLang="ko-KR" sz="1400" dirty="0" err="1"/>
              <a:t>Stack.Navigator</a:t>
            </a:r>
            <a:r>
              <a:rPr lang="en-US" altLang="ko-KR" sz="1400" dirty="0"/>
              <a:t>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);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RootStack</a:t>
            </a:r>
            <a:r>
              <a:rPr lang="en-US" altLang="ko-KR" sz="1400" dirty="0"/>
              <a:t>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281323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WebcomeScreen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RootStack</a:t>
            </a:r>
            <a:r>
              <a:rPr lang="en-US" altLang="ko-KR" sz="1400" dirty="0"/>
              <a:t> </a:t>
            </a:r>
            <a:r>
              <a:rPr lang="ko-KR" altLang="en-US" sz="1400" dirty="0"/>
              <a:t>에 등록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createNativeStackNavigator</a:t>
            </a:r>
            <a:r>
              <a:rPr lang="en" altLang="ko-KR" sz="1400" dirty="0"/>
              <a:t> } from '@react-navigation/native-stack';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</a:t>
            </a:r>
            <a:r>
              <a:rPr lang="en" altLang="ko-KR" sz="1400" dirty="0" err="1">
                <a:solidFill>
                  <a:srgbClr val="FF0000"/>
                </a:solidFill>
              </a:rPr>
              <a:t>WelcomeScreen</a:t>
            </a:r>
            <a:r>
              <a:rPr lang="en" altLang="ko-KR" sz="1400" dirty="0">
                <a:solidFill>
                  <a:srgbClr val="FF0000"/>
                </a:solidFill>
              </a:rPr>
              <a:t> from './</a:t>
            </a:r>
            <a:r>
              <a:rPr lang="en" altLang="ko-KR" sz="1400" dirty="0" err="1">
                <a:solidFill>
                  <a:srgbClr val="FF0000"/>
                </a:solidFill>
              </a:rPr>
              <a:t>WelcomeScreen</a:t>
            </a:r>
            <a:r>
              <a:rPr lang="en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Stack = </a:t>
            </a:r>
            <a:r>
              <a:rPr lang="en" altLang="ko-KR" sz="1400" dirty="0" err="1"/>
              <a:t>createNativeStackNavigator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Stack.Navigator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</a:t>
            </a:r>
            <a:r>
              <a:rPr lang="en" altLang="ko-KR" sz="1400" dirty="0" err="1"/>
              <a:t>Stack.Screen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name="</a:t>
            </a:r>
            <a:r>
              <a:rPr lang="en" altLang="ko-KR" sz="1400" dirty="0" err="1"/>
              <a:t>SignIn</a:t>
            </a:r>
            <a:r>
              <a:rPr lang="en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component={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options={{ </a:t>
            </a:r>
            <a:r>
              <a:rPr lang="en" altLang="ko-KR" sz="1400" dirty="0" err="1"/>
              <a:t>headerShown</a:t>
            </a:r>
            <a:r>
              <a:rPr lang="en" altLang="ko-KR" sz="1400" dirty="0"/>
              <a:t>: false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Stack.Screen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name="Welcome"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component={</a:t>
            </a:r>
            <a:r>
              <a:rPr lang="en" altLang="ko-KR" sz="1400" dirty="0" err="1">
                <a:solidFill>
                  <a:srgbClr val="FF0000"/>
                </a:solidFill>
              </a:rPr>
              <a:t>WelcomeScreen</a:t>
            </a:r>
            <a:r>
              <a:rPr lang="en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options={{ </a:t>
            </a:r>
            <a:r>
              <a:rPr lang="en" altLang="ko-KR" sz="1400" dirty="0" err="1">
                <a:solidFill>
                  <a:srgbClr val="FF0000"/>
                </a:solidFill>
              </a:rPr>
              <a:t>headerShown</a:t>
            </a:r>
            <a:r>
              <a:rPr lang="en" altLang="ko-KR" sz="1400" dirty="0">
                <a:solidFill>
                  <a:srgbClr val="FF0000"/>
                </a:solidFill>
              </a:rPr>
              <a:t>: false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</a:t>
            </a:r>
            <a:r>
              <a:rPr lang="en" altLang="ko-KR" sz="1400" dirty="0" err="1"/>
              <a:t>Stack.Navigator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14023075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사용자 프로필 사진 과 닉네임을 입력할 수 있는 컴포넌트를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,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View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 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 } from '../lib/users';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4098780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사용자 프로필 사진 과 닉네임을 입력할 수 있는 컴포넌트를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SetupProfile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 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('');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navigation =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} =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uid</a:t>
            </a:r>
            <a:r>
              <a:rPr lang="en" altLang="ko-KR" sz="1400" dirty="0"/>
              <a:t> } =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id: </a:t>
            </a:r>
            <a:r>
              <a:rPr lang="en" altLang="ko-KR" sz="1400" dirty="0" err="1"/>
              <a:t>uid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photoURL:null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onCancel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navigation.goBack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21680385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사용자 프로필 사진 과 닉네임을 입력할 수 있는 컴포넌트를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&lt;View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&lt;View style={</a:t>
            </a:r>
            <a:r>
              <a:rPr lang="en" altLang="ko-KR" sz="1400" dirty="0" err="1"/>
              <a:t>styles.circle</a:t>
            </a:r>
            <a:r>
              <a:rPr lang="en" altLang="ko-KR" sz="1400" dirty="0"/>
              <a:t>}/&gt;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&lt;View style={</a:t>
            </a:r>
            <a:r>
              <a:rPr lang="en" altLang="ko-KR" sz="1400" dirty="0" err="1"/>
              <a:t>styles.form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</a:t>
            </a:r>
            <a:r>
              <a:rPr lang="en" altLang="ko-KR" sz="1400" dirty="0" err="1"/>
              <a:t>BorderedInput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placeholder="</a:t>
            </a:r>
            <a:r>
              <a:rPr lang="ko-KR" altLang="en-US" sz="1400" dirty="0"/>
              <a:t>닉네임</a:t>
            </a:r>
            <a:r>
              <a:rPr lang="en-US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" altLang="ko-KR" sz="1400" dirty="0"/>
              <a:t>value={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onChangeText</a:t>
            </a:r>
            <a:r>
              <a:rPr lang="en" altLang="ko-KR" sz="1400" dirty="0"/>
              <a:t>={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onSubmitEditing</a:t>
            </a:r>
            <a:r>
              <a:rPr lang="en" altLang="ko-KR" sz="1400" dirty="0"/>
              <a:t>={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returnKeyType</a:t>
            </a:r>
            <a:r>
              <a:rPr lang="en" altLang="ko-KR" sz="1400" dirty="0"/>
              <a:t>="next"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&lt;View style={</a:t>
            </a:r>
            <a:r>
              <a:rPr lang="en" altLang="ko-KR" sz="1400" dirty="0" err="1"/>
              <a:t>styles.buttons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&lt;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title="</a:t>
            </a:r>
            <a:r>
              <a:rPr lang="ko-KR" altLang="en-US" sz="1400" dirty="0"/>
              <a:t>다음</a:t>
            </a:r>
            <a:r>
              <a:rPr lang="en-US" altLang="ko-KR" sz="1400" dirty="0"/>
              <a:t>" </a:t>
            </a:r>
            <a:r>
              <a:rPr lang="en" altLang="ko-KR" sz="1400" dirty="0" err="1"/>
              <a:t>onPress</a:t>
            </a:r>
            <a:r>
              <a:rPr lang="en" altLang="ko-KR" sz="1400" dirty="0"/>
              <a:t>={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} </a:t>
            </a:r>
            <a:r>
              <a:rPr lang="en" altLang="ko-KR" sz="1400" dirty="0" err="1"/>
              <a:t>hasMarginBottom</a:t>
            </a:r>
            <a:r>
              <a:rPr lang="en" altLang="ko-KR" sz="1400" dirty="0"/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&lt;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title="</a:t>
            </a:r>
            <a:r>
              <a:rPr lang="ko-KR" altLang="en-US" sz="1400" dirty="0"/>
              <a:t>취소</a:t>
            </a:r>
            <a:r>
              <a:rPr lang="en-US" altLang="ko-KR" sz="1400" dirty="0"/>
              <a:t>" </a:t>
            </a:r>
            <a:r>
              <a:rPr lang="en" altLang="ko-KR" sz="1400" dirty="0" err="1"/>
              <a:t>onPress</a:t>
            </a:r>
            <a:r>
              <a:rPr lang="en" altLang="ko-KR" sz="1400" dirty="0"/>
              <a:t>={</a:t>
            </a:r>
            <a:r>
              <a:rPr lang="en" altLang="ko-KR" sz="1400" dirty="0" err="1"/>
              <a:t>onCancel</a:t>
            </a:r>
            <a:r>
              <a:rPr lang="en" altLang="ko-KR" sz="1400" dirty="0"/>
              <a:t>} theme="secondary" /&gt;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41450032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사용자 프로필 사진 과 닉네임을 입력할 수 있는 컴포넌트를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styles = </a:t>
            </a:r>
            <a:r>
              <a:rPr lang="en" altLang="ko-KR" sz="1400" dirty="0" err="1"/>
              <a:t>StyleSheet.create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block: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alignItems</a:t>
            </a:r>
            <a:r>
              <a:rPr lang="en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marginTop</a:t>
            </a:r>
            <a:r>
              <a:rPr lang="en" altLang="ko-KR" sz="1400" dirty="0"/>
              <a:t>: 24,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paddingHorizontal</a:t>
            </a:r>
            <a:r>
              <a:rPr lang="en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width: '100%',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circle: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backgroundColor</a:t>
            </a:r>
            <a:r>
              <a:rPr lang="en" altLang="ko-KR" sz="1400" dirty="0"/>
              <a:t>: '#</a:t>
            </a:r>
            <a:r>
              <a:rPr lang="en" altLang="ko-KR" sz="1400" dirty="0" err="1"/>
              <a:t>cdcdcd</a:t>
            </a:r>
            <a:r>
              <a:rPr lang="en" altLang="ko-KR" sz="1400" dirty="0"/>
              <a:t>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borderRadius</a:t>
            </a:r>
            <a:r>
              <a:rPr lang="en" altLang="ko-KR" sz="1400" dirty="0"/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width: 128,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height: 128,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form: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marginTop</a:t>
            </a:r>
            <a:r>
              <a:rPr lang="en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width: '100%',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buttons: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marginTop</a:t>
            </a:r>
            <a:r>
              <a:rPr lang="en" altLang="ko-KR" sz="1400" dirty="0"/>
              <a:t>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});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23553950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사용자 프로필 사진 과 닉네임을 입력할 수 있는 컴포넌트를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default </a:t>
            </a:r>
            <a:r>
              <a:rPr lang="en" altLang="ko-KR" sz="1400" dirty="0" err="1"/>
              <a:t>SetupProfile</a:t>
            </a:r>
            <a:r>
              <a:rPr lang="en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2493418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WelcomeScreen</a:t>
            </a:r>
            <a:r>
              <a:rPr lang="ko-KR" altLang="en-US" sz="1400" dirty="0"/>
              <a:t>에 적용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, Platform,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} from 'react-native-safe-area-context';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</a:t>
            </a:r>
            <a:r>
              <a:rPr lang="en" altLang="ko-KR" sz="1400" dirty="0" err="1">
                <a:solidFill>
                  <a:srgbClr val="FF0000"/>
                </a:solidFill>
              </a:rPr>
              <a:t>SetupProfile</a:t>
            </a:r>
            <a:r>
              <a:rPr lang="en" altLang="ko-KR" sz="1400" dirty="0">
                <a:solidFill>
                  <a:srgbClr val="FF0000"/>
                </a:solidFill>
              </a:rPr>
              <a:t> from '../components/</a:t>
            </a:r>
            <a:r>
              <a:rPr lang="en" altLang="ko-KR" sz="1400" dirty="0" err="1">
                <a:solidFill>
                  <a:srgbClr val="FF0000"/>
                </a:solidFill>
              </a:rPr>
              <a:t>SetupProfile</a:t>
            </a:r>
            <a:r>
              <a:rPr lang="en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WelcomeScreen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KeyboardAvoidingView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style={</a:t>
            </a:r>
            <a:r>
              <a:rPr lang="en" altLang="ko-KR" sz="1400" dirty="0" err="1"/>
              <a:t>styles.keyboardAvoidingView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behavior={</a:t>
            </a:r>
            <a:r>
              <a:rPr lang="en" altLang="ko-KR" sz="1400" dirty="0" err="1"/>
              <a:t>Platform.select</a:t>
            </a:r>
            <a:r>
              <a:rPr lang="en" altLang="ko-KR" sz="1400" dirty="0"/>
              <a:t>({ </a:t>
            </a:r>
            <a:r>
              <a:rPr lang="en" altLang="ko-KR" sz="1400" dirty="0" err="1"/>
              <a:t>ios</a:t>
            </a:r>
            <a:r>
              <a:rPr lang="en" altLang="ko-KR" sz="1400" dirty="0"/>
              <a:t>: 'padding' 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&lt;Text style={</a:t>
            </a:r>
            <a:r>
              <a:rPr lang="en" altLang="ko-KR" sz="1400" dirty="0" err="1"/>
              <a:t>styles.title</a:t>
            </a:r>
            <a:r>
              <a:rPr lang="en" altLang="ko-KR" sz="1400" dirty="0"/>
              <a:t>}&gt;</a:t>
            </a:r>
            <a:r>
              <a:rPr lang="ko-KR" altLang="en-US" sz="1400" dirty="0"/>
              <a:t>환영합니다</a:t>
            </a:r>
            <a:r>
              <a:rPr lang="en-US" altLang="ko-KR" sz="1400" dirty="0"/>
              <a:t>!&lt;/</a:t>
            </a:r>
            <a:r>
              <a:rPr lang="en" altLang="ko-KR" sz="1400" dirty="0"/>
              <a:t>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&lt;Text style={</a:t>
            </a:r>
            <a:r>
              <a:rPr lang="en" altLang="ko-KR" sz="1400" dirty="0" err="1"/>
              <a:t>styles.description</a:t>
            </a:r>
            <a:r>
              <a:rPr lang="en" altLang="ko-KR" sz="1400" dirty="0"/>
              <a:t>}&gt;</a:t>
            </a:r>
            <a:r>
              <a:rPr lang="ko-KR" altLang="en-US" sz="1400" dirty="0"/>
              <a:t>프로필을 설정하세요</a:t>
            </a:r>
            <a:r>
              <a:rPr lang="en-US" altLang="ko-KR" sz="1400" dirty="0"/>
              <a:t>.&lt;/</a:t>
            </a:r>
            <a:r>
              <a:rPr lang="en" altLang="ko-KR" sz="1400" dirty="0"/>
              <a:t>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>
                <a:solidFill>
                  <a:srgbClr val="FF0000"/>
                </a:solidFill>
              </a:rPr>
              <a:t>&lt;</a:t>
            </a:r>
            <a:r>
              <a:rPr lang="en" altLang="ko-KR" sz="1400" dirty="0" err="1">
                <a:solidFill>
                  <a:srgbClr val="FF0000"/>
                </a:solidFill>
              </a:rPr>
              <a:t>SetupProfile</a:t>
            </a:r>
            <a:r>
              <a:rPr lang="en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&lt;/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730322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</a:t>
            </a:r>
            <a:r>
              <a:rPr lang="en-US" altLang="ko-KR" sz="1400" dirty="0" err="1"/>
              <a:t>onSubmit</a:t>
            </a:r>
            <a:r>
              <a:rPr lang="ko-KR" altLang="en-US" sz="1400" dirty="0"/>
              <a:t> 을 수정해서 회원가입 또는 </a:t>
            </a:r>
            <a:r>
              <a:rPr lang="ko-KR" altLang="en-US" sz="1400" dirty="0" err="1"/>
              <a:t>로그인에</a:t>
            </a:r>
            <a:r>
              <a:rPr lang="ko-KR" altLang="en-US" sz="1400" dirty="0"/>
              <a:t> 성공했을 때 </a:t>
            </a:r>
            <a:r>
              <a:rPr lang="en-US" altLang="ko-KR" sz="1400" dirty="0" err="1"/>
              <a:t>user.uid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이용해서 데이터가 존재하지 않으면 </a:t>
            </a:r>
            <a:r>
              <a:rPr lang="en-US" altLang="ko-KR" sz="1400" dirty="0"/>
              <a:t>Welcome </a:t>
            </a:r>
            <a:r>
              <a:rPr lang="ko-KR" altLang="en-US" sz="1400" dirty="0"/>
              <a:t>화면을 출력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</a:t>
            </a:r>
            <a:r>
              <a:rPr lang="en" altLang="ko-KR" sz="1400" dirty="0" err="1"/>
              <a:t>useRef</a:t>
            </a:r>
            <a:r>
              <a:rPr lang="en" altLang="ko-KR" sz="1400" dirty="0"/>
              <a:t>,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Alert, Keyboard, 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, Platform,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SignForm</a:t>
            </a:r>
            <a:r>
              <a:rPr lang="en" altLang="ko-KR" sz="1400" dirty="0"/>
              <a:t> from '../components/</a:t>
            </a:r>
            <a:r>
              <a:rPr lang="en" altLang="ko-KR" sz="1400" dirty="0" err="1"/>
              <a:t>SignForm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SignButtons</a:t>
            </a:r>
            <a:r>
              <a:rPr lang="en" altLang="ko-KR" sz="1400" dirty="0"/>
              <a:t> from '../components/</a:t>
            </a:r>
            <a:r>
              <a:rPr lang="en" altLang="ko-KR" sz="1400" dirty="0" err="1"/>
              <a:t>SignButtons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signIn</a:t>
            </a:r>
            <a:r>
              <a:rPr lang="en" altLang="ko-KR" sz="1400" dirty="0"/>
              <a:t>, </a:t>
            </a:r>
            <a:r>
              <a:rPr lang="en" altLang="ko-KR" sz="1400" dirty="0" err="1"/>
              <a:t>signUp</a:t>
            </a:r>
            <a:r>
              <a:rPr lang="en" altLang="ko-KR" sz="1400" dirty="0"/>
              <a:t>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{</a:t>
            </a:r>
            <a:r>
              <a:rPr lang="en" altLang="ko-KR" sz="1400" dirty="0" err="1">
                <a:solidFill>
                  <a:srgbClr val="FF0000"/>
                </a:solidFill>
              </a:rPr>
              <a:t>getUser</a:t>
            </a:r>
            <a:r>
              <a:rPr lang="en" altLang="ko-KR" sz="1400" dirty="0">
                <a:solidFill>
                  <a:srgbClr val="FF0000"/>
                </a:solidFill>
              </a:rPr>
              <a:t>} from '../lib/users'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5155229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</a:t>
            </a:r>
            <a:r>
              <a:rPr lang="en-US" altLang="ko-KR" sz="1400" dirty="0" err="1"/>
              <a:t>onSubmit</a:t>
            </a:r>
            <a:r>
              <a:rPr lang="ko-KR" altLang="en-US" sz="1400" dirty="0"/>
              <a:t> 을 수정해서 회원가입 또는 </a:t>
            </a:r>
            <a:r>
              <a:rPr lang="ko-KR" altLang="en-US" sz="1400" dirty="0" err="1"/>
              <a:t>로그인에</a:t>
            </a:r>
            <a:r>
              <a:rPr lang="ko-KR" altLang="en-US" sz="1400" dirty="0"/>
              <a:t> 성공했을 때 </a:t>
            </a:r>
            <a:r>
              <a:rPr lang="en-US" altLang="ko-KR" sz="1400" dirty="0" err="1"/>
              <a:t>user.uid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이용해서 데이터가 존재하지 않으면 </a:t>
            </a:r>
            <a:r>
              <a:rPr lang="en-US" altLang="ko-KR" sz="1400" dirty="0"/>
              <a:t>Welcome </a:t>
            </a:r>
            <a:r>
              <a:rPr lang="ko-KR" altLang="en-US" sz="1400" dirty="0"/>
              <a:t>화면을 출력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</a:t>
            </a:r>
            <a:r>
              <a:rPr lang="en" altLang="ko-KR" sz="1400" dirty="0" err="1"/>
              <a:t>isSignUp</a:t>
            </a:r>
            <a:r>
              <a:rPr lang="en" altLang="ko-KR" sz="1400" dirty="0"/>
              <a:t>} = </a:t>
            </a:r>
            <a:r>
              <a:rPr lang="en" altLang="ko-KR" sz="1400" dirty="0" err="1"/>
              <a:t>route.params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[form, </a:t>
            </a:r>
            <a:r>
              <a:rPr lang="en" altLang="ko-KR" sz="1400" dirty="0" err="1"/>
              <a:t>setForm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confirmPassword</a:t>
            </a:r>
            <a:r>
              <a:rPr lang="en" altLang="ko-KR" sz="1400" dirty="0"/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[loading, </a:t>
            </a:r>
            <a:r>
              <a:rPr lang="en" altLang="ko-KR" sz="1400" dirty="0" err="1"/>
              <a:t>setLoading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createChangeTextHandler</a:t>
            </a:r>
            <a:r>
              <a:rPr lang="en" altLang="ko-KR" sz="1400" dirty="0"/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setForm</a:t>
            </a:r>
            <a:r>
              <a:rPr lang="en" altLang="ko-KR" sz="1400" dirty="0"/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Keyboard.dismiss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{email, password} = form;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setLoading</a:t>
            </a:r>
            <a:r>
              <a:rPr lang="en" altLang="ko-KR" sz="1400" dirty="0"/>
              <a:t>(true);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info = { email, password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20107047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</a:t>
            </a:r>
            <a:r>
              <a:rPr lang="en-US" altLang="ko-KR" sz="1400" dirty="0" err="1"/>
              <a:t>onSubmit</a:t>
            </a:r>
            <a:r>
              <a:rPr lang="ko-KR" altLang="en-US" sz="1400" dirty="0"/>
              <a:t> 을 수정해서 회원가입 또는 </a:t>
            </a:r>
            <a:r>
              <a:rPr lang="ko-KR" altLang="en-US" sz="1400" dirty="0" err="1"/>
              <a:t>로그인에</a:t>
            </a:r>
            <a:r>
              <a:rPr lang="ko-KR" altLang="en-US" sz="1400" dirty="0"/>
              <a:t> 성공했을 때 </a:t>
            </a:r>
            <a:r>
              <a:rPr lang="en-US" altLang="ko-KR" sz="1400" dirty="0" err="1"/>
              <a:t>user.uid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이용해서 데이터가 존재하지 않으면 </a:t>
            </a:r>
            <a:r>
              <a:rPr lang="en-US" altLang="ko-KR" sz="1400" dirty="0"/>
              <a:t>Welcome </a:t>
            </a:r>
            <a:r>
              <a:rPr lang="ko-KR" altLang="en-US" sz="1400" dirty="0"/>
              <a:t>화면을 출력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try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user } = </a:t>
            </a:r>
            <a:r>
              <a:rPr lang="en" altLang="ko-KR" sz="1400" dirty="0" err="1"/>
              <a:t>isSignUp</a:t>
            </a:r>
            <a:r>
              <a:rPr lang="en" altLang="ko-KR" sz="1400" dirty="0"/>
              <a:t> ? await </a:t>
            </a:r>
            <a:r>
              <a:rPr lang="en" altLang="ko-KR" sz="1400" dirty="0" err="1"/>
              <a:t>signUp</a:t>
            </a:r>
            <a:r>
              <a:rPr lang="en" altLang="ko-KR" sz="1400" dirty="0"/>
              <a:t>(info) : await </a:t>
            </a:r>
            <a:r>
              <a:rPr lang="en" altLang="ko-KR" sz="1400" dirty="0" err="1"/>
              <a:t>signIn</a:t>
            </a:r>
            <a:r>
              <a:rPr lang="en" altLang="ko-KR" sz="1400" dirty="0"/>
              <a:t>(info);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profile = await </a:t>
            </a:r>
            <a:r>
              <a:rPr lang="en" altLang="ko-KR" sz="1400" dirty="0" err="1">
                <a:solidFill>
                  <a:srgbClr val="FF0000"/>
                </a:solidFill>
              </a:rPr>
              <a:t>getUser</a:t>
            </a:r>
            <a:r>
              <a:rPr lang="en" altLang="ko-KR" sz="1400" dirty="0">
                <a:solidFill>
                  <a:srgbClr val="FF0000"/>
                </a:solidFill>
              </a:rPr>
              <a:t>(</a:t>
            </a:r>
            <a:r>
              <a:rPr lang="en" altLang="ko-KR" sz="1400" dirty="0" err="1">
                <a:solidFill>
                  <a:srgbClr val="FF0000"/>
                </a:solidFill>
              </a:rPr>
              <a:t>user.uid</a:t>
            </a:r>
            <a:r>
              <a:rPr lang="en" altLang="ko-KR" sz="1400" dirty="0">
                <a:solidFill>
                  <a:srgbClr val="FF0000"/>
                </a:solidFill>
              </a:rPr>
              <a:t>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if(!profile){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navigation.navigate</a:t>
            </a:r>
            <a:r>
              <a:rPr lang="en" altLang="ko-KR" sz="1400" dirty="0">
                <a:solidFill>
                  <a:srgbClr val="FF0000"/>
                </a:solidFill>
              </a:rPr>
              <a:t>('Welcome', {</a:t>
            </a:r>
            <a:r>
              <a:rPr lang="en" altLang="ko-KR" sz="1400" dirty="0" err="1">
                <a:solidFill>
                  <a:srgbClr val="FF0000"/>
                </a:solidFill>
              </a:rPr>
              <a:t>uid:user.uid</a:t>
            </a:r>
            <a:r>
              <a:rPr lang="en" altLang="ko-KR" sz="1400" dirty="0">
                <a:solidFill>
                  <a:srgbClr val="FF0000"/>
                </a:solidFill>
              </a:rPr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}else{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3546029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구조 생성</a:t>
            </a:r>
            <a:endParaRPr lang="en-US" altLang="ko-KR" sz="1400" dirty="0"/>
          </a:p>
          <a:p>
            <a:pPr marL="4572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>
                <a:cs typeface="+mn-cs"/>
              </a:rPr>
              <a:t>App.js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파일을 수정</a:t>
            </a:r>
            <a:endParaRPr lang="en-US" altLang="ko-KR" sz="1400" dirty="0">
              <a:cs typeface="+mn-cs"/>
            </a:endParaRP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import React from 'react';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import { </a:t>
            </a:r>
            <a:r>
              <a:rPr lang="en-US" altLang="ko-KR" sz="1400" dirty="0" err="1">
                <a:cs typeface="+mn-cs"/>
              </a:rPr>
              <a:t>NavigationContainer</a:t>
            </a:r>
            <a:r>
              <a:rPr lang="en-US" altLang="ko-KR" sz="1400" dirty="0">
                <a:cs typeface="+mn-cs"/>
              </a:rPr>
              <a:t> } from '@react-navigation/native';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import </a:t>
            </a:r>
            <a:r>
              <a:rPr lang="en-US" altLang="ko-KR" sz="1400" dirty="0" err="1">
                <a:cs typeface="+mn-cs"/>
              </a:rPr>
              <a:t>RootStack</a:t>
            </a:r>
            <a:r>
              <a:rPr lang="en-US" altLang="ko-KR" sz="1400" dirty="0">
                <a:cs typeface="+mn-cs"/>
              </a:rPr>
              <a:t> from './screens/</a:t>
            </a:r>
            <a:r>
              <a:rPr lang="en-US" altLang="ko-KR" sz="1400" dirty="0" err="1">
                <a:cs typeface="+mn-cs"/>
              </a:rPr>
              <a:t>RootStack</a:t>
            </a:r>
            <a:r>
              <a:rPr lang="en-US" altLang="ko-KR" sz="1400" dirty="0">
                <a:cs typeface="+mn-cs"/>
              </a:rPr>
              <a:t>';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cs typeface="+mn-cs"/>
            </a:endParaRP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function App(){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  return(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    &lt;</a:t>
            </a:r>
            <a:r>
              <a:rPr lang="en-US" altLang="ko-KR" sz="1400" dirty="0" err="1">
                <a:cs typeface="+mn-cs"/>
              </a:rPr>
              <a:t>NavigationContainer</a:t>
            </a:r>
            <a:r>
              <a:rPr lang="en-US" altLang="ko-KR" sz="1400" dirty="0">
                <a:cs typeface="+mn-cs"/>
              </a:rPr>
              <a:t>&gt;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      &lt;</a:t>
            </a:r>
            <a:r>
              <a:rPr lang="en-US" altLang="ko-KR" sz="1400" dirty="0" err="1">
                <a:cs typeface="+mn-cs"/>
              </a:rPr>
              <a:t>RootStack</a:t>
            </a:r>
            <a:r>
              <a:rPr lang="en-US" altLang="ko-KR" sz="1400" dirty="0">
                <a:cs typeface="+mn-cs"/>
              </a:rPr>
              <a:t> /&gt;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    &lt;/</a:t>
            </a:r>
            <a:r>
              <a:rPr lang="en-US" altLang="ko-KR" sz="1400" dirty="0" err="1">
                <a:cs typeface="+mn-cs"/>
              </a:rPr>
              <a:t>NavigationContainer</a:t>
            </a:r>
            <a:r>
              <a:rPr lang="en-US" altLang="ko-KR" sz="1400" dirty="0">
                <a:cs typeface="+mn-cs"/>
              </a:rPr>
              <a:t>&gt;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  )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};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cs typeface="+mn-cs"/>
            </a:endParaRP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cs typeface="+mn-cs"/>
              </a:rPr>
              <a:t>export default App;</a:t>
            </a:r>
          </a:p>
          <a:p>
            <a:pPr marL="44267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cs typeface="+mn-cs"/>
            </a:endParaRP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9803730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회원가입이나 로그인 성공했을 때 화면 출력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200316-387F-2348-933E-D22D67DE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049735"/>
            <a:ext cx="2432050" cy="45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78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61790B-2889-B24E-8B30-3EE07628F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689819"/>
            <a:ext cx="3429000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312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user </a:t>
            </a:r>
            <a:r>
              <a:rPr lang="ko-KR" altLang="en-US" sz="1400" dirty="0"/>
              <a:t>상태 관리를 위한 내용을 </a:t>
            </a:r>
            <a:r>
              <a:rPr lang="en-US" altLang="ko-KR" sz="1400" dirty="0"/>
              <a:t>contexts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UserContext.js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 </a:t>
            </a:r>
            <a:r>
              <a:rPr lang="en" altLang="ko-KR" sz="1400" dirty="0" err="1"/>
              <a:t>useContext</a:t>
            </a:r>
            <a:r>
              <a:rPr lang="en" altLang="ko-KR" sz="1400" dirty="0"/>
              <a:t>, </a:t>
            </a:r>
            <a:r>
              <a:rPr lang="en" altLang="ko-KR" sz="1400" dirty="0" err="1"/>
              <a:t>createContext</a:t>
            </a:r>
            <a:r>
              <a:rPr lang="en" altLang="ko-KR" sz="1400" dirty="0"/>
              <a:t>,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 = </a:t>
            </a:r>
            <a:r>
              <a:rPr lang="en" altLang="ko-KR" sz="1400" dirty="0" err="1"/>
              <a:t>createContext</a:t>
            </a:r>
            <a:r>
              <a:rPr lang="en" altLang="ko-KR" sz="1400" dirty="0"/>
              <a:t>(null);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function </a:t>
            </a:r>
            <a:r>
              <a:rPr lang="en" altLang="ko-KR" sz="1400" dirty="0" err="1"/>
              <a:t>UserContextProvider</a:t>
            </a:r>
            <a:r>
              <a:rPr lang="en" altLang="ko-KR" sz="1400" dirty="0"/>
              <a:t>({ children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[user, </a:t>
            </a:r>
            <a:r>
              <a:rPr lang="en" altLang="ko-KR" sz="1400" dirty="0" err="1"/>
              <a:t>setUser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(null);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({ user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UserContext.Provider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children={children}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value={{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user,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setUser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2991385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user </a:t>
            </a:r>
            <a:r>
              <a:rPr lang="ko-KR" altLang="en-US" sz="1400" dirty="0"/>
              <a:t>상태 관리를 위한 내용을 </a:t>
            </a:r>
            <a:r>
              <a:rPr lang="en-US" altLang="ko-KR" sz="1400" dirty="0"/>
              <a:t>contexts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UserContext.js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function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 = </a:t>
            </a:r>
            <a:r>
              <a:rPr lang="en" altLang="ko-KR" sz="1400" dirty="0" err="1"/>
              <a:t>useContext</a:t>
            </a:r>
            <a:r>
              <a:rPr lang="en" altLang="ko-KR" sz="1400" dirty="0"/>
              <a:t>(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if (!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throw new Error('</a:t>
            </a:r>
            <a:r>
              <a:rPr lang="en" altLang="ko-KR" sz="1400" dirty="0" err="1"/>
              <a:t>UserContext.Provider</a:t>
            </a:r>
            <a:r>
              <a:rPr lang="en" altLang="ko-KR" sz="1400" dirty="0"/>
              <a:t> is not found');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10859861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UserContext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사용할 수 있도록 </a:t>
            </a:r>
            <a:r>
              <a:rPr lang="en-US" altLang="ko-KR" sz="1400" dirty="0" err="1"/>
              <a:t>App.js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등록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NavigationContainer</a:t>
            </a:r>
            <a:r>
              <a:rPr lang="en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 from './screens/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UserContextProvider</a:t>
            </a:r>
            <a:r>
              <a:rPr lang="en" altLang="ko-KR" sz="1400" dirty="0"/>
              <a:t>} from './contexts/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App()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&lt;</a:t>
            </a:r>
            <a:r>
              <a:rPr lang="en" altLang="ko-KR" sz="1400" dirty="0" err="1">
                <a:solidFill>
                  <a:srgbClr val="FF0000"/>
                </a:solidFill>
              </a:rPr>
              <a:t>UserContextProvider</a:t>
            </a:r>
            <a:r>
              <a:rPr lang="en" altLang="ko-KR" sz="1400" dirty="0">
                <a:solidFill>
                  <a:srgbClr val="FF0000"/>
                </a:solidFill>
              </a:rPr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&lt;</a:t>
            </a:r>
            <a:r>
              <a:rPr lang="en" altLang="ko-KR" sz="1400" dirty="0" err="1"/>
              <a:t>NavigationContainer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&lt;/</a:t>
            </a:r>
            <a:r>
              <a:rPr lang="en" altLang="ko-KR" sz="1400" dirty="0" err="1"/>
              <a:t>NavigationContainer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&lt;/</a:t>
            </a:r>
            <a:r>
              <a:rPr lang="en" altLang="ko-KR" sz="1400" dirty="0" err="1">
                <a:solidFill>
                  <a:srgbClr val="FF0000"/>
                </a:solidFill>
              </a:rPr>
              <a:t>UserContextProvider</a:t>
            </a:r>
            <a:r>
              <a:rPr lang="en" altLang="ko-KR" sz="1400" dirty="0">
                <a:solidFill>
                  <a:srgbClr val="FF0000"/>
                </a:solidFill>
              </a:rPr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default App;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17156010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setUser</a:t>
            </a:r>
            <a:r>
              <a:rPr lang="en-US" altLang="ko-KR" sz="1400" dirty="0"/>
              <a:t> </a:t>
            </a:r>
            <a:r>
              <a:rPr lang="ko-KR" altLang="en-US" sz="1400" dirty="0"/>
              <a:t>호출 시점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프로필이 등록된 계정으로 로그인 한 경우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Welcome </a:t>
            </a:r>
            <a:r>
              <a:rPr lang="ko-KR" altLang="en-US" sz="1400" dirty="0"/>
              <a:t>화면에서 프로필 정보를 등록한 경우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앱을 새로 켜서 로그인 상태가 유지된 경우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38144944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</a:t>
            </a:r>
            <a:r>
              <a:rPr lang="en" altLang="ko-KR" sz="1400" dirty="0" err="1"/>
              <a:t>useRef</a:t>
            </a:r>
            <a:r>
              <a:rPr lang="en" altLang="ko-KR" sz="1400" dirty="0"/>
              <a:t>,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Alert, Keyboard, 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, Platform,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SignForm</a:t>
            </a:r>
            <a:r>
              <a:rPr lang="en" altLang="ko-KR" sz="1400" dirty="0"/>
              <a:t> from '../components/</a:t>
            </a:r>
            <a:r>
              <a:rPr lang="en" altLang="ko-KR" sz="1400" dirty="0" err="1"/>
              <a:t>SignForm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SignButtons</a:t>
            </a:r>
            <a:r>
              <a:rPr lang="en" altLang="ko-KR" sz="1400" dirty="0"/>
              <a:t> from '../components/</a:t>
            </a:r>
            <a:r>
              <a:rPr lang="en" altLang="ko-KR" sz="1400" dirty="0" err="1"/>
              <a:t>SignButtons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signIn</a:t>
            </a:r>
            <a:r>
              <a:rPr lang="en" altLang="ko-KR" sz="1400" dirty="0"/>
              <a:t>, </a:t>
            </a:r>
            <a:r>
              <a:rPr lang="en" altLang="ko-KR" sz="1400" dirty="0" err="1"/>
              <a:t>signUp</a:t>
            </a:r>
            <a:r>
              <a:rPr lang="en" altLang="ko-KR" sz="1400" dirty="0"/>
              <a:t>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getUser</a:t>
            </a:r>
            <a:r>
              <a:rPr lang="en" altLang="ko-KR" sz="1400" dirty="0"/>
              <a:t>} from '../lib/users'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{</a:t>
            </a:r>
            <a:r>
              <a:rPr lang="en" altLang="ko-KR" sz="1400" dirty="0" err="1">
                <a:solidFill>
                  <a:srgbClr val="FF0000"/>
                </a:solidFill>
              </a:rPr>
              <a:t>useUserContext</a:t>
            </a:r>
            <a:r>
              <a:rPr lang="en" altLang="ko-KR" sz="1400" dirty="0">
                <a:solidFill>
                  <a:srgbClr val="FF0000"/>
                </a:solidFill>
              </a:rPr>
              <a:t>} from '../contexts/</a:t>
            </a:r>
            <a:r>
              <a:rPr lang="en" altLang="ko-KR" sz="1400" dirty="0" err="1">
                <a:solidFill>
                  <a:srgbClr val="FF0000"/>
                </a:solidFill>
              </a:rPr>
              <a:t>UserContext</a:t>
            </a:r>
            <a:r>
              <a:rPr lang="en" altLang="ko-KR" sz="1400" dirty="0">
                <a:solidFill>
                  <a:srgbClr val="FF0000"/>
                </a:solidFill>
              </a:rPr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25776437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</a:t>
            </a:r>
            <a:r>
              <a:rPr lang="en" altLang="ko-KR" sz="1400" dirty="0" err="1"/>
              <a:t>isSignUp</a:t>
            </a:r>
            <a:r>
              <a:rPr lang="en" altLang="ko-KR" sz="1400" dirty="0"/>
              <a:t>} = </a:t>
            </a:r>
            <a:r>
              <a:rPr lang="en" altLang="ko-KR" sz="1400" dirty="0" err="1"/>
              <a:t>route.params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[form, </a:t>
            </a:r>
            <a:r>
              <a:rPr lang="en" altLang="ko-KR" sz="1400" dirty="0" err="1"/>
              <a:t>setForm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confirmPassword</a:t>
            </a:r>
            <a:r>
              <a:rPr lang="en" altLang="ko-KR" sz="1400" dirty="0"/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[loading, </a:t>
            </a:r>
            <a:r>
              <a:rPr lang="en" altLang="ko-KR" sz="1400" dirty="0" err="1"/>
              <a:t>setLoading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{</a:t>
            </a:r>
            <a:r>
              <a:rPr lang="en" altLang="ko-KR" sz="1400" dirty="0" err="1">
                <a:solidFill>
                  <a:srgbClr val="FF0000"/>
                </a:solidFill>
              </a:rPr>
              <a:t>setUser</a:t>
            </a:r>
            <a:r>
              <a:rPr lang="en" altLang="ko-KR" sz="1400" dirty="0">
                <a:solidFill>
                  <a:srgbClr val="FF0000"/>
                </a:solidFill>
              </a:rPr>
              <a:t>} = </a:t>
            </a:r>
            <a:r>
              <a:rPr lang="en" altLang="ko-KR" sz="1400" dirty="0" err="1">
                <a:solidFill>
                  <a:srgbClr val="FF0000"/>
                </a:solidFill>
              </a:rPr>
              <a:t>useUserContext</a:t>
            </a:r>
            <a:r>
              <a:rPr lang="en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createChangeTextHandler</a:t>
            </a:r>
            <a:r>
              <a:rPr lang="en" altLang="ko-KR" sz="1400" dirty="0"/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setForm</a:t>
            </a:r>
            <a:r>
              <a:rPr lang="en" altLang="ko-KR" sz="1400" dirty="0"/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660061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Keyboard.dismiss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{email, password} = form;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setLoading</a:t>
            </a:r>
            <a:r>
              <a:rPr lang="en" altLang="ko-KR" sz="1400" dirty="0"/>
              <a:t>(true);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info = { email, password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try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user } = </a:t>
            </a:r>
            <a:r>
              <a:rPr lang="en" altLang="ko-KR" sz="1400" dirty="0" err="1"/>
              <a:t>isSignUp</a:t>
            </a:r>
            <a:r>
              <a:rPr lang="en" altLang="ko-KR" sz="1400" dirty="0"/>
              <a:t> ? await </a:t>
            </a:r>
            <a:r>
              <a:rPr lang="en" altLang="ko-KR" sz="1400" dirty="0" err="1"/>
              <a:t>signUp</a:t>
            </a:r>
            <a:r>
              <a:rPr lang="en" altLang="ko-KR" sz="1400" dirty="0"/>
              <a:t>(info) : await </a:t>
            </a:r>
            <a:r>
              <a:rPr lang="en" altLang="ko-KR" sz="1400" dirty="0" err="1"/>
              <a:t>signIn</a:t>
            </a:r>
            <a:r>
              <a:rPr lang="en" altLang="ko-KR" sz="1400" dirty="0"/>
              <a:t>(info);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profile = await </a:t>
            </a:r>
            <a:r>
              <a:rPr lang="en" altLang="ko-KR" sz="1400" dirty="0" err="1"/>
              <a:t>getUser</a:t>
            </a:r>
            <a:r>
              <a:rPr lang="en" altLang="ko-KR" sz="1400" dirty="0"/>
              <a:t>(</a:t>
            </a:r>
            <a:r>
              <a:rPr lang="en" altLang="ko-KR" sz="1400" dirty="0" err="1"/>
              <a:t>user.uid</a:t>
            </a:r>
            <a:r>
              <a:rPr lang="en" altLang="ko-KR" sz="1400" dirty="0"/>
              <a:t>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if(!profile){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navigation.navigate</a:t>
            </a:r>
            <a:r>
              <a:rPr lang="en" altLang="ko-KR" sz="1400" dirty="0"/>
              <a:t>('Welcome', {</a:t>
            </a:r>
            <a:r>
              <a:rPr lang="en" altLang="ko-KR" sz="1400" dirty="0" err="1"/>
              <a:t>uid:user.uid</a:t>
            </a:r>
            <a:r>
              <a:rPr lang="en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}else{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setUser</a:t>
            </a:r>
            <a:r>
              <a:rPr lang="en" altLang="ko-KR" sz="1400" dirty="0">
                <a:solidFill>
                  <a:srgbClr val="FF0000"/>
                </a:solidFill>
              </a:rPr>
              <a:t>(profile);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27521036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,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View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 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 } from '../lib/users';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{</a:t>
            </a:r>
            <a:r>
              <a:rPr lang="en" altLang="ko-KR" sz="1400" dirty="0" err="1">
                <a:solidFill>
                  <a:srgbClr val="FF0000"/>
                </a:solidFill>
              </a:rPr>
              <a:t>useUserContext</a:t>
            </a:r>
            <a:r>
              <a:rPr lang="en" altLang="ko-KR" sz="1400" dirty="0">
                <a:solidFill>
                  <a:srgbClr val="FF0000"/>
                </a:solidFill>
              </a:rPr>
              <a:t>} from '../contexts/</a:t>
            </a:r>
            <a:r>
              <a:rPr lang="en" altLang="ko-KR" sz="1400" dirty="0" err="1">
                <a:solidFill>
                  <a:srgbClr val="FF0000"/>
                </a:solidFill>
              </a:rPr>
              <a:t>UserContext</a:t>
            </a:r>
            <a:r>
              <a:rPr lang="en" altLang="ko-KR" sz="1400" dirty="0">
                <a:solidFill>
                  <a:srgbClr val="FF0000"/>
                </a:solidFill>
              </a:rPr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428668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사용을 위해서 구글 계정으로 로그인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https://</a:t>
            </a:r>
            <a:r>
              <a:rPr lang="en-US" altLang="ko-KR" sz="1400" dirty="0" err="1"/>
              <a:t>firebase.google.com</a:t>
            </a:r>
            <a:r>
              <a:rPr lang="en-US" altLang="ko-KR" sz="1400" dirty="0"/>
              <a:t>/</a:t>
            </a:r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A9CCA-5C29-3049-A06B-DDA96C771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80" y="2348880"/>
            <a:ext cx="6732240" cy="35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232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SetupProfile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 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('');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navigation =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{</a:t>
            </a:r>
            <a:r>
              <a:rPr lang="en" altLang="ko-KR" sz="1400" dirty="0" err="1">
                <a:solidFill>
                  <a:srgbClr val="FF0000"/>
                </a:solidFill>
              </a:rPr>
              <a:t>setUser</a:t>
            </a:r>
            <a:r>
              <a:rPr lang="en" altLang="ko-KR" sz="1400" dirty="0">
                <a:solidFill>
                  <a:srgbClr val="FF0000"/>
                </a:solidFill>
              </a:rPr>
              <a:t>} = </a:t>
            </a:r>
            <a:r>
              <a:rPr lang="en" altLang="ko-KR" sz="1400" dirty="0" err="1">
                <a:solidFill>
                  <a:srgbClr val="FF0000"/>
                </a:solidFill>
              </a:rPr>
              <a:t>useUserContext</a:t>
            </a:r>
            <a:r>
              <a:rPr lang="en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} =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uid</a:t>
            </a:r>
            <a:r>
              <a:rPr lang="en" altLang="ko-KR" sz="1400" dirty="0"/>
              <a:t> } =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user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id:uid</a:t>
            </a:r>
            <a:r>
              <a:rPr lang="en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displayName</a:t>
            </a:r>
            <a:r>
              <a:rPr lang="en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photoURL:null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</a:t>
            </a:r>
            <a:r>
              <a:rPr lang="en" altLang="ko-KR" sz="1400" dirty="0" err="1">
                <a:solidFill>
                  <a:srgbClr val="FF0000"/>
                </a:solidFill>
              </a:rPr>
              <a:t>createUser</a:t>
            </a:r>
            <a:r>
              <a:rPr lang="en" altLang="ko-KR" sz="1400" dirty="0">
                <a:solidFill>
                  <a:srgbClr val="FF0000"/>
                </a:solidFill>
              </a:rPr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</a:t>
            </a:r>
            <a:r>
              <a:rPr lang="en" altLang="ko-KR" sz="1400" dirty="0" err="1">
                <a:solidFill>
                  <a:srgbClr val="FF0000"/>
                </a:solidFill>
              </a:rPr>
              <a:t>setUser</a:t>
            </a:r>
            <a:r>
              <a:rPr lang="en" altLang="ko-KR" sz="1400" dirty="0">
                <a:solidFill>
                  <a:srgbClr val="FF0000"/>
                </a:solidFill>
              </a:rPr>
              <a:t>(user)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onCancel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navigation.goBack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24472753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로그인 처리가 정상적으로 처리된 경우 보여질 화면을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MainTab.js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Text, View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 } from '../contexts/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MainTab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{user} =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&lt;View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&lt;Text style={</a:t>
            </a:r>
            <a:r>
              <a:rPr lang="en" altLang="ko-KR" sz="1400" dirty="0" err="1"/>
              <a:t>styles.text</a:t>
            </a:r>
            <a:r>
              <a:rPr lang="en" altLang="ko-KR" sz="1400" dirty="0"/>
              <a:t>}&gt; Hello {</a:t>
            </a:r>
            <a:r>
              <a:rPr lang="en" altLang="ko-KR" sz="1400" dirty="0" err="1"/>
              <a:t>user.displayName</a:t>
            </a:r>
            <a:r>
              <a:rPr lang="en" altLang="ko-KR" sz="1400" dirty="0"/>
              <a:t>}&lt;/Text&gt;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356641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로그인 처리가 정상적으로 처리된 경우 보여질 화면을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MainTab.js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styles = </a:t>
            </a:r>
            <a:r>
              <a:rPr lang="en" altLang="ko-KR" sz="1400" dirty="0" err="1"/>
              <a:t>StyleSheet.create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block: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flex: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alignItems</a:t>
            </a:r>
            <a:r>
              <a:rPr lang="en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justifyContent</a:t>
            </a:r>
            <a:r>
              <a:rPr lang="en" altLang="ko-KR" sz="1400" dirty="0"/>
              <a:t>: 'center'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text:{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fontSize:24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default </a:t>
            </a:r>
            <a:r>
              <a:rPr lang="en" altLang="ko-KR" sz="1400" dirty="0" err="1"/>
              <a:t>MainTab</a:t>
            </a:r>
            <a:r>
              <a:rPr lang="en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13007570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RootStack.js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createNativeStackNavigator</a:t>
            </a:r>
            <a:r>
              <a:rPr lang="en" altLang="ko-KR" sz="1400" dirty="0"/>
              <a:t> } from '@react-navigation/native-stack';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SignInScreen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WelcomeScreen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WelcomeScreen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{ </a:t>
            </a:r>
            <a:r>
              <a:rPr lang="en" altLang="ko-KR" sz="1400" dirty="0" err="1">
                <a:solidFill>
                  <a:srgbClr val="FF0000"/>
                </a:solidFill>
              </a:rPr>
              <a:t>useUserContext</a:t>
            </a:r>
            <a:r>
              <a:rPr lang="en" altLang="ko-KR" sz="1400" dirty="0">
                <a:solidFill>
                  <a:srgbClr val="FF0000"/>
                </a:solidFill>
              </a:rPr>
              <a:t> } from '../contexts/</a:t>
            </a:r>
            <a:r>
              <a:rPr lang="en" altLang="ko-KR" sz="1400" dirty="0" err="1">
                <a:solidFill>
                  <a:srgbClr val="FF0000"/>
                </a:solidFill>
              </a:rPr>
              <a:t>UserContext</a:t>
            </a:r>
            <a:r>
              <a:rPr lang="en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import </a:t>
            </a:r>
            <a:r>
              <a:rPr lang="en" altLang="ko-KR" sz="1400" dirty="0" err="1">
                <a:solidFill>
                  <a:srgbClr val="FF0000"/>
                </a:solidFill>
              </a:rPr>
              <a:t>MainTab</a:t>
            </a:r>
            <a:r>
              <a:rPr lang="en" altLang="ko-KR" sz="1400" dirty="0">
                <a:solidFill>
                  <a:srgbClr val="FF0000"/>
                </a:solidFill>
              </a:rPr>
              <a:t> from './</a:t>
            </a:r>
            <a:r>
              <a:rPr lang="en" altLang="ko-KR" sz="1400" dirty="0" err="1">
                <a:solidFill>
                  <a:srgbClr val="FF0000"/>
                </a:solidFill>
              </a:rPr>
              <a:t>MainTab</a:t>
            </a:r>
            <a:r>
              <a:rPr lang="en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Stack = </a:t>
            </a:r>
            <a:r>
              <a:rPr lang="en" altLang="ko-KR" sz="1400" dirty="0" err="1"/>
              <a:t>createNativeStackNavigator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34099717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RootStack.js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{user} =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Stack.Navigator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{user ?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Stack.Screen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name="</a:t>
            </a:r>
            <a:r>
              <a:rPr lang="en" altLang="ko-KR" sz="1400" dirty="0" err="1">
                <a:solidFill>
                  <a:srgbClr val="FF0000"/>
                </a:solidFill>
              </a:rPr>
              <a:t>MainTab</a:t>
            </a:r>
            <a:r>
              <a:rPr lang="en" altLang="ko-KR" sz="1400" dirty="0">
                <a:solidFill>
                  <a:srgbClr val="FF0000"/>
                </a:solidFill>
              </a:rPr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component={</a:t>
            </a:r>
            <a:r>
              <a:rPr lang="en" altLang="ko-KR" sz="1400" dirty="0" err="1">
                <a:solidFill>
                  <a:srgbClr val="FF0000"/>
                </a:solidFill>
              </a:rPr>
              <a:t>MainTab</a:t>
            </a:r>
            <a:r>
              <a:rPr lang="en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options={{ </a:t>
            </a:r>
            <a:r>
              <a:rPr lang="en" altLang="ko-KR" sz="1400" dirty="0" err="1">
                <a:solidFill>
                  <a:srgbClr val="FF0000"/>
                </a:solidFill>
              </a:rPr>
              <a:t>headerShown</a:t>
            </a:r>
            <a:r>
              <a:rPr lang="en" altLang="ko-KR" sz="1400" dirty="0">
                <a:solidFill>
                  <a:srgbClr val="FF0000"/>
                </a:solidFill>
              </a:rPr>
              <a:t>: false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) :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33116077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UserContext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RootStack.js</a:t>
            </a:r>
            <a:r>
              <a:rPr lang="en-US" altLang="ko-KR" sz="1400" dirty="0"/>
              <a:t> </a:t>
            </a:r>
            <a:r>
              <a:rPr lang="ko-KR" altLang="en-US" sz="1400" dirty="0"/>
              <a:t>수정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Stack.Screen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name="</a:t>
            </a:r>
            <a:r>
              <a:rPr lang="en" altLang="ko-KR" sz="1400" dirty="0" err="1">
                <a:solidFill>
                  <a:srgbClr val="FF0000"/>
                </a:solidFill>
              </a:rPr>
              <a:t>SignIn</a:t>
            </a:r>
            <a:r>
              <a:rPr lang="en" altLang="ko-KR" sz="1400" dirty="0">
                <a:solidFill>
                  <a:srgbClr val="FF0000"/>
                </a:solidFill>
              </a:rPr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component={</a:t>
            </a:r>
            <a:r>
              <a:rPr lang="en" altLang="ko-KR" sz="1400" dirty="0" err="1">
                <a:solidFill>
                  <a:srgbClr val="FF0000"/>
                </a:solidFill>
              </a:rPr>
              <a:t>SignInScreen</a:t>
            </a:r>
            <a:r>
              <a:rPr lang="en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options={{ </a:t>
            </a:r>
            <a:r>
              <a:rPr lang="en" altLang="ko-KR" sz="1400" dirty="0" err="1">
                <a:solidFill>
                  <a:srgbClr val="FF0000"/>
                </a:solidFill>
              </a:rPr>
              <a:t>headerShown</a:t>
            </a:r>
            <a:r>
              <a:rPr lang="en" altLang="ko-KR" sz="1400" dirty="0">
                <a:solidFill>
                  <a:srgbClr val="FF0000"/>
                </a:solidFill>
              </a:rPr>
              <a:t>: false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Stack.Screen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name="Welcome"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component={</a:t>
            </a:r>
            <a:r>
              <a:rPr lang="en" altLang="ko-KR" sz="1400" dirty="0" err="1">
                <a:solidFill>
                  <a:srgbClr val="FF0000"/>
                </a:solidFill>
              </a:rPr>
              <a:t>WelcomeScreen</a:t>
            </a:r>
            <a:r>
              <a:rPr lang="en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    options={{ </a:t>
            </a:r>
            <a:r>
              <a:rPr lang="en" altLang="ko-KR" sz="1400" dirty="0" err="1">
                <a:solidFill>
                  <a:srgbClr val="FF0000"/>
                </a:solidFill>
              </a:rPr>
              <a:t>headerShown</a:t>
            </a:r>
            <a:r>
              <a:rPr lang="en" altLang="ko-KR" sz="1400" dirty="0">
                <a:solidFill>
                  <a:srgbClr val="FF0000"/>
                </a:solidFill>
              </a:rPr>
              <a:t>: false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</a:t>
            </a:r>
            <a:r>
              <a:rPr lang="en" altLang="ko-KR" sz="1400" dirty="0" err="1"/>
              <a:t>Stack.Navigator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default </a:t>
            </a:r>
            <a:r>
              <a:rPr lang="en" altLang="ko-KR" sz="1400" dirty="0" err="1"/>
              <a:t>RootStack</a:t>
            </a:r>
            <a:r>
              <a:rPr lang="en" altLang="ko-KR" sz="1400" dirty="0"/>
              <a:t>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로그인 사용자 분기</a:t>
            </a:r>
          </a:p>
        </p:txBody>
      </p:sp>
    </p:spTree>
    <p:extLst>
      <p:ext uri="{BB962C8B-B14F-4D97-AF65-F5344CB8AC3E}">
        <p14:creationId xmlns:p14="http://schemas.microsoft.com/office/powerpoint/2010/main" val="30494261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선택 기능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라이브러리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react-native-image-picker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@react-native-community/</a:t>
            </a:r>
            <a:r>
              <a:rPr lang="en-US" altLang="ko-KR" sz="1400" dirty="0" err="1"/>
              <a:t>cameraroll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설치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yarn add react-native-image-picker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cd </a:t>
            </a:r>
            <a:r>
              <a:rPr lang="en-US" altLang="ko-KR" sz="1400" dirty="0" err="1"/>
              <a:t>ios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pod install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7214085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선택 기능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 </a:t>
            </a:r>
            <a:r>
              <a:rPr lang="ko-KR" altLang="en-US" sz="1400" dirty="0"/>
              <a:t>에 권한을 설정하기 위해서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앱이름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Info.plist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추가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&lt;key&gt;</a:t>
            </a:r>
            <a:r>
              <a:rPr lang="en" altLang="ko-KR" sz="1400" dirty="0" err="1"/>
              <a:t>NSPhotoLibraryUsageDescription</a:t>
            </a:r>
            <a:r>
              <a:rPr lang="en" altLang="ko-KR" sz="1400" dirty="0"/>
              <a:t>&lt;/key&gt;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&lt;string&gt;$(PRODUCT_NAME) would like access to your photo gallery&lt;/string&gt;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&lt;key&gt;</a:t>
            </a:r>
            <a:r>
              <a:rPr lang="en" altLang="ko-KR" sz="1400" dirty="0" err="1"/>
              <a:t>NSCameraUsageDescription</a:t>
            </a:r>
            <a:r>
              <a:rPr lang="en" altLang="ko-KR" sz="1400" dirty="0"/>
              <a:t>&lt;/key&gt;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&lt;string&gt;$(PRODUCT_NAME) would like to use your camera&lt;/string&gt;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&lt;key&gt;</a:t>
            </a:r>
            <a:r>
              <a:rPr lang="en" altLang="ko-KR" sz="1400" dirty="0" err="1"/>
              <a:t>NSPhotoLibraryAddUsageDescription</a:t>
            </a:r>
            <a:r>
              <a:rPr lang="en" altLang="ko-KR" sz="1400" dirty="0"/>
              <a:t>&lt;/key&gt;</a:t>
            </a:r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&lt;string&gt;$(PRODUCT_NAME) would like to save photos to your photo gallery&lt;/string&gt;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6544120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선택 기능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 </a:t>
            </a:r>
            <a:r>
              <a:rPr lang="ko-KR" altLang="en-US" sz="1400" dirty="0"/>
              <a:t>에 권한을 설정하기 위해서 </a:t>
            </a:r>
            <a:r>
              <a:rPr lang="en-US" altLang="ko-KR" sz="1400" dirty="0"/>
              <a:t>android/app/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/main/</a:t>
            </a:r>
            <a:r>
              <a:rPr lang="en-US" altLang="ko-KR" sz="1400" dirty="0" err="1"/>
              <a:t>AndroidManifest.xml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추가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&lt;uses-permission </a:t>
            </a:r>
            <a:r>
              <a:rPr lang="en" altLang="ko-KR" sz="1400" dirty="0" err="1"/>
              <a:t>android:name</a:t>
            </a:r>
            <a:r>
              <a:rPr lang="en" altLang="ko-KR" sz="1400" dirty="0"/>
              <a:t>="</a:t>
            </a:r>
            <a:r>
              <a:rPr lang="en" altLang="ko-KR" sz="1400" dirty="0" err="1"/>
              <a:t>android.permission.READ_EXTERNAL_STORAGE</a:t>
            </a:r>
            <a:r>
              <a:rPr lang="en" altLang="ko-KR" sz="1400" dirty="0"/>
              <a:t>"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&lt;uses-permission </a:t>
            </a:r>
            <a:r>
              <a:rPr lang="en" altLang="ko-KR" sz="1400" dirty="0" err="1"/>
              <a:t>android:name</a:t>
            </a:r>
            <a:r>
              <a:rPr lang="en" altLang="ko-KR" sz="1400" dirty="0"/>
              <a:t>="</a:t>
            </a:r>
            <a:r>
              <a:rPr lang="en" altLang="ko-KR" sz="1400" dirty="0" err="1"/>
              <a:t>android.permission.WRITE_EXTERNAL_STORAGE</a:t>
            </a:r>
            <a:r>
              <a:rPr lang="en" altLang="ko-KR" sz="1400" dirty="0"/>
              <a:t>" /&gt;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9731273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D77A66-F505-2B40-ADF8-F544EF05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833835"/>
            <a:ext cx="3429000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5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콘솔로 이동을 클릭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48F8A4-3080-FE47-B158-61DDBA3B4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040513"/>
            <a:ext cx="7429500" cy="34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580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라이브러리 사용 설정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launchcamera</a:t>
            </a:r>
            <a:r>
              <a:rPr lang="en" altLang="ko-KR" sz="1400" dirty="0"/>
              <a:t>, </a:t>
            </a:r>
            <a:r>
              <a:rPr lang="en" altLang="ko-KR" sz="1400" dirty="0" err="1"/>
              <a:t>launchlmageLibrary</a:t>
            </a:r>
            <a:r>
              <a:rPr lang="en" altLang="ko-KR" sz="1400" dirty="0"/>
              <a:t>} from 'react-native-image-picker’;</a:t>
            </a:r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" altLang="ko-KR" sz="1400" dirty="0" err="1"/>
              <a:t>launchcamera</a:t>
            </a:r>
            <a:r>
              <a:rPr lang="en" altLang="ko-KR" sz="1400" dirty="0"/>
              <a:t>(options, callback)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이미지를 카메라로 바로 촬영할 때 사용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options</a:t>
            </a:r>
            <a:r>
              <a:rPr lang="ko-KR" altLang="en-US" sz="1400" dirty="0"/>
              <a:t>는 생략 가능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8251354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541100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" altLang="ko-KR" sz="1400" dirty="0" err="1"/>
              <a:t>launchlmageLibrary</a:t>
            </a:r>
            <a:r>
              <a:rPr lang="en" altLang="ko-KR" sz="1400" dirty="0"/>
              <a:t>(options, callback)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이미지를 선택할 때 사용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options</a:t>
            </a:r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mediaType</a:t>
            </a:r>
            <a:r>
              <a:rPr lang="en-US" altLang="ko-KR" sz="1400" dirty="0"/>
              <a:t>: photo </a:t>
            </a:r>
            <a:r>
              <a:rPr lang="ko-KR" altLang="en-US" sz="1400" dirty="0"/>
              <a:t>또는 </a:t>
            </a:r>
            <a:r>
              <a:rPr lang="en-US" altLang="ko-KR" sz="1400" dirty="0"/>
              <a:t>video</a:t>
            </a:r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maxWidth</a:t>
            </a:r>
            <a:r>
              <a:rPr lang="en-US" altLang="ko-KR" sz="1400" dirty="0"/>
              <a:t>: </a:t>
            </a:r>
            <a:r>
              <a:rPr lang="ko-KR" altLang="en-US" sz="1400" dirty="0"/>
              <a:t>이미지의 가로 폭을 </a:t>
            </a:r>
            <a:r>
              <a:rPr lang="ko-KR" altLang="en-US" sz="1400" dirty="0" err="1"/>
              <a:t>리사이즈</a:t>
            </a:r>
            <a:r>
              <a:rPr lang="en-US" altLang="ko-KR" sz="1400" dirty="0"/>
              <a:t> </a:t>
            </a:r>
            <a:r>
              <a:rPr lang="ko-KR" altLang="en-US" sz="1400" dirty="0"/>
              <a:t>할 때 사용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maxHeight</a:t>
            </a:r>
            <a:r>
              <a:rPr lang="en-US" altLang="ko-KR" sz="1400" dirty="0"/>
              <a:t>: </a:t>
            </a:r>
            <a:r>
              <a:rPr lang="ko-KR" altLang="en-US" sz="1400" dirty="0"/>
              <a:t>이미지의 세로 폭을 </a:t>
            </a:r>
            <a:r>
              <a:rPr lang="ko-KR" altLang="en-US" sz="1400" dirty="0" err="1"/>
              <a:t>리사이즈</a:t>
            </a:r>
            <a:r>
              <a:rPr lang="en-US" altLang="ko-KR" sz="1400" dirty="0"/>
              <a:t> </a:t>
            </a:r>
            <a:r>
              <a:rPr lang="ko-KR" altLang="en-US" sz="1400" dirty="0"/>
              <a:t>할 때 사용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videoQuality</a:t>
            </a:r>
            <a:r>
              <a:rPr lang="en-US" altLang="ko-KR" sz="1400" dirty="0"/>
              <a:t>: </a:t>
            </a:r>
            <a:r>
              <a:rPr lang="ko-KR" altLang="en-US" sz="1400" dirty="0"/>
              <a:t>영상을 선택할 때 화질을 설정하는데</a:t>
            </a:r>
            <a:r>
              <a:rPr lang="en-US" altLang="ko-KR" sz="1400" dirty="0"/>
              <a:t> iOS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low. medium, high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 할 수 있고</a:t>
            </a:r>
            <a:r>
              <a:rPr lang="en-US" altLang="ko-KR" sz="1400" dirty="0"/>
              <a:t> </a:t>
            </a:r>
            <a:r>
              <a:rPr lang="ko-KR" altLang="en-US" sz="1400" dirty="0"/>
              <a:t>안드로이드에서는 </a:t>
            </a:r>
            <a:r>
              <a:rPr lang="en-US" altLang="ko-KR" sz="1400" dirty="0"/>
              <a:t>low </a:t>
            </a:r>
            <a:r>
              <a:rPr lang="ko-KR" altLang="en-US" sz="1400" dirty="0"/>
              <a:t>또는 </a:t>
            </a:r>
            <a:r>
              <a:rPr lang="en-US" altLang="ko-KR" sz="1400" dirty="0"/>
              <a:t>high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선택할 수 있음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/>
              <a:t>quality: </a:t>
            </a:r>
            <a:r>
              <a:rPr lang="ko-KR" altLang="en-US" sz="1400" dirty="0"/>
              <a:t>이미지 화질로</a:t>
            </a:r>
            <a:r>
              <a:rPr lang="en-US" altLang="ko-KR" sz="1400" dirty="0"/>
              <a:t> 0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/>
              <a:t>1 </a:t>
            </a:r>
            <a:r>
              <a:rPr lang="ko-KR" altLang="en-US" sz="1400" dirty="0"/>
              <a:t>사이의 값을 입력할 수 있음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/>
              <a:t>includeBase64: </a:t>
            </a:r>
            <a:r>
              <a:rPr lang="ko-KR" altLang="en-US" sz="1400" dirty="0"/>
              <a:t>이 값을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지정하면 이미지를 </a:t>
            </a:r>
            <a:r>
              <a:rPr lang="en-US" altLang="ko-KR" sz="1400" dirty="0"/>
              <a:t>base64 </a:t>
            </a:r>
            <a:r>
              <a:rPr lang="ko-KR" altLang="en-US" sz="1400" dirty="0"/>
              <a:t>형식으로 </a:t>
            </a:r>
            <a:r>
              <a:rPr lang="ko-KR" altLang="en-US" sz="1400" dirty="0" err="1"/>
              <a:t>인코딩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saveToPhotos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launchCamera</a:t>
            </a:r>
            <a:r>
              <a:rPr lang="ko-KR" altLang="en-US" sz="1400" dirty="0"/>
              <a:t>에서만 사용하는 설정으로 이 값을 </a:t>
            </a:r>
            <a:r>
              <a:rPr lang="en-US" altLang="ko-KR" sz="1400" dirty="0"/>
              <a:t>true</a:t>
            </a:r>
            <a:r>
              <a:rPr lang="ko-KR" altLang="en-US" sz="1400" dirty="0"/>
              <a:t>로 설정하면 카메라로 촬영한 후 이미지를 갤러리에 따로 저장하는데 이 옵션을 사용하려면</a:t>
            </a:r>
            <a:r>
              <a:rPr lang="en-US" altLang="ko-KR" sz="1400" dirty="0" err="1"/>
              <a:t>AndroidManifest.xml</a:t>
            </a:r>
            <a:r>
              <a:rPr lang="ko-KR" altLang="en-US" sz="1400" dirty="0"/>
              <a:t>에서 </a:t>
            </a:r>
            <a:r>
              <a:rPr lang="en-US" altLang="ko-KR" sz="1400" dirty="0"/>
              <a:t>WRITE_EXTERNAL_STORAGE </a:t>
            </a:r>
            <a:r>
              <a:rPr lang="ko-KR" altLang="en-US" sz="1400" dirty="0"/>
              <a:t>권한을 설정해야 함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selectionLimit</a:t>
            </a:r>
            <a:r>
              <a:rPr lang="en-US" altLang="ko-KR" sz="1400" dirty="0"/>
              <a:t>: </a:t>
            </a:r>
            <a:r>
              <a:rPr lang="ko-KR" altLang="en-US" sz="1400" dirty="0"/>
              <a:t>선택할 이미지의 수를 설정하는데</a:t>
            </a:r>
            <a:r>
              <a:rPr lang="en-US" altLang="ko-KR" sz="1400" dirty="0"/>
              <a:t> </a:t>
            </a:r>
            <a:r>
              <a:rPr lang="ko-KR" altLang="en-US" sz="1400" dirty="0"/>
              <a:t>기본값은 </a:t>
            </a:r>
            <a:r>
              <a:rPr lang="en-US" altLang="ko-KR" sz="1400" dirty="0"/>
              <a:t>1</a:t>
            </a:r>
            <a:r>
              <a:rPr lang="ko-KR" altLang="en-US" sz="1400" dirty="0"/>
              <a:t>이며 </a:t>
            </a:r>
            <a:r>
              <a:rPr lang="en-US" altLang="ko-KR" sz="1400" dirty="0"/>
              <a:t>0</a:t>
            </a:r>
            <a:r>
              <a:rPr lang="ko-KR" altLang="en-US" sz="1400" dirty="0"/>
              <a:t>을 넣으면 무제한으로 선택할 수 있음</a:t>
            </a: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824132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" altLang="ko-KR" sz="1400" dirty="0" err="1"/>
              <a:t>launchlmageLibrary</a:t>
            </a:r>
            <a:r>
              <a:rPr lang="en" altLang="ko-KR" sz="1400" dirty="0"/>
              <a:t>(options, callback)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callback</a:t>
            </a:r>
            <a:r>
              <a:rPr lang="ko-KR" altLang="en-US" sz="1400" dirty="0"/>
              <a:t> 함수의 </a:t>
            </a:r>
            <a:r>
              <a:rPr lang="ko-KR" altLang="en-US" sz="1400" dirty="0" err="1"/>
              <a:t>파라미터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didCancel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사용자가 선택을 취소하면 </a:t>
            </a:r>
            <a:r>
              <a:rPr lang="en-US" altLang="ko-KR" sz="1400" dirty="0"/>
              <a:t>true</a:t>
            </a:r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errorCode</a:t>
            </a:r>
            <a:r>
              <a:rPr lang="en-US" altLang="ko-KR" sz="1400" dirty="0"/>
              <a:t>: </a:t>
            </a:r>
            <a:r>
              <a:rPr lang="ko-KR" altLang="en-US" sz="1400" dirty="0"/>
              <a:t>에러에 대한 코드 정보를 지니고 있는데 에러의 종류는 다음 링크에서 확인</a:t>
            </a:r>
            <a:r>
              <a:rPr lang="en-US" altLang="ko-KR" sz="1400" dirty="0"/>
              <a:t>(https://</a:t>
            </a:r>
            <a:r>
              <a:rPr lang="en-US" altLang="ko-KR" sz="1400" dirty="0" err="1"/>
              <a:t>github.com</a:t>
            </a:r>
            <a:r>
              <a:rPr lang="en-US" altLang="ko-KR" sz="1400" dirty="0"/>
              <a:t>/react-native-image-picker/</a:t>
            </a:r>
            <a:r>
              <a:rPr lang="en-US" altLang="ko-KR" sz="1400" dirty="0" err="1"/>
              <a:t>react-native-image-picker#ErrorCode</a:t>
            </a:r>
            <a:r>
              <a:rPr lang="en-US" altLang="ko-KR" sz="1400" dirty="0"/>
              <a:t>)</a:t>
            </a:r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errorMessage</a:t>
            </a:r>
            <a:r>
              <a:rPr lang="en-US" altLang="ko-KR" sz="1400" dirty="0"/>
              <a:t>: </a:t>
            </a:r>
            <a:r>
              <a:rPr lang="ko-KR" altLang="en-US" sz="1400" dirty="0"/>
              <a:t>에러 메시지</a:t>
            </a:r>
            <a:endParaRPr lang="en-US" altLang="ko-KR" sz="1400" dirty="0"/>
          </a:p>
          <a:p>
            <a:pPr marL="1440000" lvl="3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/>
              <a:t>assets: </a:t>
            </a:r>
            <a:r>
              <a:rPr lang="ko-KR" altLang="en-US" sz="1400" dirty="0"/>
              <a:t>선택한 이미지의 정보 객체 배열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/>
              <a:t>base64: base64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인코딩된</a:t>
            </a:r>
            <a:r>
              <a:rPr lang="ko-KR" altLang="en-US" sz="1400" dirty="0"/>
              <a:t> 이미지의 값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 err="1"/>
              <a:t>uri</a:t>
            </a:r>
            <a:r>
              <a:rPr lang="en-US" altLang="ko-KR" sz="1400" dirty="0"/>
              <a:t>: </a:t>
            </a:r>
            <a:r>
              <a:rPr lang="ko-KR" altLang="en-US" sz="1400" dirty="0"/>
              <a:t>선택한 이미지의 경로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/>
              <a:t>width: </a:t>
            </a:r>
            <a:r>
              <a:rPr lang="ko-KR" altLang="en-US" sz="1400" dirty="0"/>
              <a:t>선택한 이미지의 가로 폭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/>
              <a:t>height: </a:t>
            </a:r>
            <a:r>
              <a:rPr lang="ko-KR" altLang="en-US" sz="1400" dirty="0"/>
              <a:t>선택한 이미지의 세로 폭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 err="1"/>
              <a:t>fileSize</a:t>
            </a:r>
            <a:r>
              <a:rPr lang="en-US" altLang="ko-KR" sz="1400" dirty="0"/>
              <a:t>: </a:t>
            </a:r>
            <a:r>
              <a:rPr lang="ko-KR" altLang="en-US" sz="1400" dirty="0"/>
              <a:t>선택한 이미지의 크기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/>
              <a:t>type: </a:t>
            </a:r>
            <a:r>
              <a:rPr lang="ko-KR" altLang="en-US" sz="1400" dirty="0"/>
              <a:t>선택한 이미지의 파일 타입</a:t>
            </a:r>
            <a:endParaRPr lang="en-US" altLang="ko-KR" sz="1400" dirty="0"/>
          </a:p>
          <a:p>
            <a:pPr marL="1897200" lvl="4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§"/>
              <a:defRPr/>
            </a:pPr>
            <a:r>
              <a:rPr lang="en-US" altLang="ko-KR" sz="1400" dirty="0" err="1"/>
              <a:t>fileName</a:t>
            </a:r>
            <a:r>
              <a:rPr lang="en-US" altLang="ko-KR" sz="1400" dirty="0"/>
              <a:t>: </a:t>
            </a:r>
            <a:r>
              <a:rPr lang="ko-KR" altLang="en-US" sz="1400" dirty="0"/>
              <a:t>선택한 파일의 이름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6709652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갤러리를 불러오도록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useRoute</a:t>
            </a:r>
            <a:r>
              <a:rPr lang="en-US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View,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Pressable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Platform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signOut</a:t>
            </a:r>
            <a:r>
              <a:rPr lang="en-US" altLang="ko-KR" sz="1400" dirty="0"/>
              <a:t> } from '../lib/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createUser</a:t>
            </a:r>
            <a:r>
              <a:rPr lang="en-US" altLang="ko-KR" sz="1400" dirty="0"/>
              <a:t> } from '../lib/users';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from './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from './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{ </a:t>
            </a:r>
            <a:r>
              <a:rPr lang="en-US" altLang="ko-KR" sz="1400" dirty="0" err="1">
                <a:solidFill>
                  <a:srgbClr val="FF0000"/>
                </a:solidFill>
              </a:rPr>
              <a:t>launchImageLibrary</a:t>
            </a:r>
            <a:r>
              <a:rPr lang="en-US" altLang="ko-KR" sz="1400" dirty="0">
                <a:solidFill>
                  <a:srgbClr val="FF0000"/>
                </a:solidFill>
              </a:rPr>
              <a:t> } from 'react-native-image-picker';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</a:t>
            </a:r>
            <a:r>
              <a:rPr lang="en-US" altLang="ko-KR" sz="1400" dirty="0" err="1"/>
              <a:t>useUserContext</a:t>
            </a:r>
            <a:r>
              <a:rPr lang="en-US" altLang="ko-KR" sz="1400" dirty="0"/>
              <a:t>} from '../contexts/</a:t>
            </a:r>
            <a:r>
              <a:rPr lang="en-US" altLang="ko-KR" sz="1400" dirty="0" err="1"/>
              <a:t>UserContext</a:t>
            </a:r>
            <a:r>
              <a:rPr lang="en-US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4132047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갤러리를 불러오도록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SetupProfile</a:t>
            </a:r>
            <a:r>
              <a:rPr lang="en-US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[</a:t>
            </a:r>
            <a:r>
              <a:rPr lang="en-US" altLang="ko-KR" sz="1400" dirty="0" err="1"/>
              <a:t>displayName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setDisplayName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('');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navigation =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</a:t>
            </a:r>
            <a:r>
              <a:rPr lang="en-US" altLang="ko-KR" sz="1400" dirty="0" err="1"/>
              <a:t>setUser</a:t>
            </a:r>
            <a:r>
              <a:rPr lang="en-US" altLang="ko-KR" sz="1400" dirty="0"/>
              <a:t>} = </a:t>
            </a:r>
            <a:r>
              <a:rPr lang="en-US" altLang="ko-KR" sz="1400" dirty="0" err="1"/>
              <a:t>useUserContext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 } = </a:t>
            </a:r>
            <a:r>
              <a:rPr lang="en-US" altLang="ko-KR" sz="1400" dirty="0" err="1"/>
              <a:t>useRoute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 </a:t>
            </a:r>
            <a:r>
              <a:rPr lang="en-US" altLang="ko-KR" sz="1400" dirty="0" err="1"/>
              <a:t>uid</a:t>
            </a:r>
            <a:r>
              <a:rPr lang="en-US" altLang="ko-KR" sz="1400" dirty="0"/>
              <a:t> } = </a:t>
            </a:r>
            <a:r>
              <a:rPr lang="en-US" altLang="ko-KR" sz="1400" dirty="0" err="1"/>
              <a:t>params</a:t>
            </a:r>
            <a:r>
              <a:rPr lang="en-US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user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id:uid</a:t>
            </a:r>
            <a:r>
              <a:rPr lang="en-US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displayName</a:t>
            </a:r>
            <a:r>
              <a:rPr lang="en-US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photoURL:null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createUser</a:t>
            </a:r>
            <a:r>
              <a:rPr lang="en-US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setUser</a:t>
            </a:r>
            <a:r>
              <a:rPr lang="en-US" altLang="ko-KR" sz="1400" dirty="0"/>
              <a:t>(user)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onCancel</a:t>
            </a:r>
            <a:r>
              <a:rPr lang="en-US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signOut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navigation.goBack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5466936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라이브러리 사용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갤러리를 불러오도록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onSelectImage</a:t>
            </a:r>
            <a:r>
              <a:rPr lang="en-US" altLang="ko-KR" sz="1400" dirty="0">
                <a:solidFill>
                  <a:srgbClr val="FF0000"/>
                </a:solidFill>
              </a:rPr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launchImageLibrary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mediaType</a:t>
            </a:r>
            <a:r>
              <a:rPr lang="en-US" altLang="ko-KR" sz="1400" dirty="0">
                <a:solidFill>
                  <a:srgbClr val="FF0000"/>
                </a:solidFill>
              </a:rPr>
              <a:t>: 'photo',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maxWidth</a:t>
            </a:r>
            <a:r>
              <a:rPr lang="en-US" altLang="ko-KR" sz="1400" dirty="0">
                <a:solidFill>
                  <a:srgbClr val="FF0000"/>
                </a:solidFill>
              </a:rPr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maxHeight</a:t>
            </a:r>
            <a:r>
              <a:rPr lang="en-US" altLang="ko-KR" sz="1400" dirty="0">
                <a:solidFill>
                  <a:srgbClr val="FF0000"/>
                </a:solidFill>
              </a:rPr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includeBase64: </a:t>
            </a:r>
            <a:r>
              <a:rPr lang="en-US" altLang="ko-KR" sz="1400" dirty="0" err="1">
                <a:solidFill>
                  <a:srgbClr val="FF0000"/>
                </a:solidFill>
              </a:rPr>
              <a:t>Platform.OS</a:t>
            </a:r>
            <a:r>
              <a:rPr lang="en-US" altLang="ko-KR" sz="1400" dirty="0">
                <a:solidFill>
                  <a:srgbClr val="FF0000"/>
                </a:solidFill>
              </a:rPr>
              <a:t> === 'android',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res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console.log</a:t>
            </a:r>
            <a:r>
              <a:rPr lang="en-US" altLang="ko-KR" sz="1400" dirty="0">
                <a:solidFill>
                  <a:srgbClr val="FF0000"/>
                </a:solidFill>
              </a:rPr>
              <a:t>(res);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&lt;View style={</a:t>
            </a:r>
            <a:r>
              <a:rPr lang="en-US" altLang="ko-KR" sz="1400" dirty="0" err="1"/>
              <a:t>styles.block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en-US" altLang="ko-KR" sz="1400" dirty="0" err="1">
                <a:solidFill>
                  <a:srgbClr val="FF0000"/>
                </a:solidFill>
              </a:rPr>
              <a:t>Pressable</a:t>
            </a:r>
            <a:r>
              <a:rPr lang="en-US" altLang="ko-KR" sz="1400" dirty="0">
                <a:solidFill>
                  <a:srgbClr val="FF0000"/>
                </a:solidFill>
              </a:rPr>
              <a:t>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styles.circle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 err="1">
                <a:solidFill>
                  <a:srgbClr val="FF0000"/>
                </a:solidFill>
              </a:rPr>
              <a:t>onPress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onSelectImage</a:t>
            </a:r>
            <a:r>
              <a:rPr lang="en-US" altLang="ko-KR" sz="1400" dirty="0">
                <a:solidFill>
                  <a:srgbClr val="FF0000"/>
                </a:solidFill>
              </a:rPr>
              <a:t>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0500187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상태 관리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DDDDD4-35F5-0543-89AC-1F8736DE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95302"/>
            <a:ext cx="2528230" cy="50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95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,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View,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Platform,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Image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 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 } from '../lib/users';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launchImageLibrary</a:t>
            </a:r>
            <a:r>
              <a:rPr lang="en" altLang="ko-KR" sz="1400" dirty="0"/>
              <a:t> } from 'react-native-image-picker';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} from '../contexts/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5085264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SetupProfile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 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('');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navigation =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</a:t>
            </a:r>
            <a:r>
              <a:rPr lang="en" altLang="ko-KR" sz="1400" dirty="0" err="1"/>
              <a:t>setUser</a:t>
            </a:r>
            <a:r>
              <a:rPr lang="en" altLang="ko-KR" sz="1400" dirty="0"/>
              <a:t>} =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[response, </a:t>
            </a:r>
            <a:r>
              <a:rPr lang="en" altLang="ko-KR" sz="1400" dirty="0" err="1">
                <a:solidFill>
                  <a:srgbClr val="FF0000"/>
                </a:solidFill>
              </a:rPr>
              <a:t>setResponse</a:t>
            </a:r>
            <a:r>
              <a:rPr lang="en" altLang="ko-KR" sz="1400" dirty="0">
                <a:solidFill>
                  <a:srgbClr val="FF0000"/>
                </a:solidFill>
              </a:rPr>
              <a:t>] = </a:t>
            </a:r>
            <a:r>
              <a:rPr lang="en" altLang="ko-KR" sz="1400" dirty="0" err="1">
                <a:solidFill>
                  <a:srgbClr val="FF0000"/>
                </a:solidFill>
              </a:rPr>
              <a:t>useState</a:t>
            </a:r>
            <a:r>
              <a:rPr lang="en" altLang="ko-KR" sz="1400" dirty="0">
                <a:solidFill>
                  <a:srgbClr val="FF0000"/>
                </a:solidFill>
              </a:rPr>
              <a:t>(null);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} =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uid</a:t>
            </a:r>
            <a:r>
              <a:rPr lang="en" altLang="ko-KR" sz="1400" dirty="0"/>
              <a:t> } =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user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id:uid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photoURL:null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setUser</a:t>
            </a:r>
            <a:r>
              <a:rPr lang="en" altLang="ko-KR" sz="1400" dirty="0"/>
              <a:t>(user)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4483061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onCancel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navigation.goBack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onSelectImage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launchImageLibrary</a:t>
            </a:r>
            <a:r>
              <a:rPr lang="en" altLang="ko-KR" sz="1400" dirty="0"/>
              <a:t>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mediaType</a:t>
            </a:r>
            <a:r>
              <a:rPr lang="en" altLang="ko-KR" sz="1400" dirty="0"/>
              <a:t>: 'photo',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maxWidth</a:t>
            </a:r>
            <a:r>
              <a:rPr lang="en" altLang="ko-KR" sz="1400" dirty="0"/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maxHeight</a:t>
            </a:r>
            <a:r>
              <a:rPr lang="en" altLang="ko-KR" sz="1400" dirty="0"/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includeBase64: </a:t>
            </a:r>
            <a:r>
              <a:rPr lang="en" altLang="ko-KR" sz="1400" dirty="0" err="1"/>
              <a:t>Platform.OS</a:t>
            </a:r>
            <a:r>
              <a:rPr lang="en" altLang="ko-KR" sz="1400" dirty="0"/>
              <a:t> === 'android',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res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if(</a:t>
            </a:r>
            <a:r>
              <a:rPr lang="en" altLang="ko-KR" sz="1400" dirty="0" err="1">
                <a:solidFill>
                  <a:srgbClr val="FF0000"/>
                </a:solidFill>
              </a:rPr>
              <a:t>res.didCancel</a:t>
            </a:r>
            <a:r>
              <a:rPr lang="en" altLang="ko-KR" sz="1400" dirty="0">
                <a:solidFill>
                  <a:srgbClr val="FF0000"/>
                </a:solidFill>
              </a:rPr>
              <a:t>){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return;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setResponse</a:t>
            </a:r>
            <a:r>
              <a:rPr lang="en" altLang="ko-KR" sz="1400" dirty="0">
                <a:solidFill>
                  <a:srgbClr val="FF0000"/>
                </a:solidFill>
              </a:rPr>
              <a:t>(res);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console.log</a:t>
            </a:r>
            <a:r>
              <a:rPr lang="en" altLang="ko-KR" sz="1400" dirty="0">
                <a:solidFill>
                  <a:srgbClr val="FF0000"/>
                </a:solidFill>
              </a:rPr>
              <a:t>({ </a:t>
            </a:r>
            <a:r>
              <a:rPr lang="en" altLang="ko-KR" sz="1400" dirty="0" err="1">
                <a:solidFill>
                  <a:srgbClr val="FF0000"/>
                </a:solidFill>
              </a:rPr>
              <a:t>uri</a:t>
            </a:r>
            <a:r>
              <a:rPr lang="en" altLang="ko-KR" sz="1400" dirty="0">
                <a:solidFill>
                  <a:srgbClr val="FF0000"/>
                </a:solidFill>
              </a:rPr>
              <a:t>: </a:t>
            </a:r>
            <a:r>
              <a:rPr lang="en" altLang="ko-KR" sz="1400" dirty="0" err="1">
                <a:solidFill>
                  <a:srgbClr val="FF0000"/>
                </a:solidFill>
              </a:rPr>
              <a:t>response?.assets</a:t>
            </a:r>
            <a:r>
              <a:rPr lang="en" altLang="ko-KR" sz="1400" dirty="0">
                <a:solidFill>
                  <a:srgbClr val="FF0000"/>
                </a:solidFill>
              </a:rPr>
              <a:t>[0]?.</a:t>
            </a:r>
            <a:r>
              <a:rPr lang="en" altLang="ko-KR" sz="1400" dirty="0" err="1">
                <a:solidFill>
                  <a:srgbClr val="FF0000"/>
                </a:solidFill>
              </a:rPr>
              <a:t>uri</a:t>
            </a:r>
            <a:r>
              <a:rPr lang="en" altLang="ko-KR" sz="1400" dirty="0">
                <a:solidFill>
                  <a:srgbClr val="FF0000"/>
                </a:solidFill>
              </a:rPr>
              <a:t> })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346459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프로젝트 추가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프로젝트 이름을 입력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B63D1-B3BE-964D-8FB7-985693500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6" y="2636911"/>
            <a:ext cx="5654787" cy="40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496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이미지 설정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2E701B-0F13-8446-850C-D711AD6F7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0" y="1584028"/>
            <a:ext cx="342900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15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이미지 설정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프로젝트에 기본 이미지를 저장하기 위해서 </a:t>
            </a:r>
            <a:r>
              <a:rPr lang="en-US" altLang="ko-KR" sz="1400" dirty="0"/>
              <a:t>assets </a:t>
            </a:r>
            <a:r>
              <a:rPr lang="ko-KR" altLang="en-US" sz="1400" dirty="0"/>
              <a:t>디렉토리를 생성하고 이미지를 복사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90523-4EBA-7343-8597-AD1314799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40" y="2132856"/>
            <a:ext cx="3115320" cy="315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58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이미지 설정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기본 이미지를 설정하기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 </a:t>
            </a:r>
            <a:r>
              <a:rPr lang="en" altLang="ko-KR" sz="1400" dirty="0" err="1"/>
              <a:t>onPress</a:t>
            </a:r>
            <a:r>
              <a:rPr lang="en" altLang="ko-KR" sz="1400" dirty="0"/>
              <a:t>={</a:t>
            </a:r>
            <a:r>
              <a:rPr lang="en" altLang="ko-KR" sz="1400" dirty="0" err="1"/>
              <a:t>onSelectImage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	&lt;Image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	style={</a:t>
            </a:r>
            <a:r>
              <a:rPr lang="en" altLang="ko-KR" sz="1400" dirty="0" err="1"/>
              <a:t>styles.circle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		</a:t>
            </a:r>
            <a:r>
              <a:rPr lang="en" altLang="ko-KR" sz="1400" dirty="0">
                <a:solidFill>
                  <a:srgbClr val="FF0000"/>
                </a:solidFill>
              </a:rPr>
              <a:t>source={response ? {</a:t>
            </a:r>
            <a:r>
              <a:rPr lang="en" altLang="ko-KR" sz="1400" dirty="0" err="1">
                <a:solidFill>
                  <a:srgbClr val="FF0000"/>
                </a:solidFill>
              </a:rPr>
              <a:t>uri:response</a:t>
            </a:r>
            <a:r>
              <a:rPr lang="en" altLang="ko-KR" sz="1400" dirty="0">
                <a:solidFill>
                  <a:srgbClr val="FF0000"/>
                </a:solidFill>
              </a:rPr>
              <a:t>?.assets[0]?.</a:t>
            </a:r>
            <a:r>
              <a:rPr lang="en" altLang="ko-KR" sz="1400" dirty="0" err="1">
                <a:solidFill>
                  <a:srgbClr val="FF0000"/>
                </a:solidFill>
              </a:rPr>
              <a:t>uri</a:t>
            </a:r>
            <a:r>
              <a:rPr lang="en" altLang="ko-KR" sz="1400" dirty="0">
                <a:solidFill>
                  <a:srgbClr val="FF0000"/>
                </a:solidFill>
              </a:rPr>
              <a:t>} : require('../assets/</a:t>
            </a:r>
            <a:r>
              <a:rPr lang="en" altLang="ko-KR" sz="1400" dirty="0" err="1">
                <a:solidFill>
                  <a:srgbClr val="FF0000"/>
                </a:solidFill>
              </a:rPr>
              <a:t>user.png</a:t>
            </a:r>
            <a:r>
              <a:rPr lang="en" altLang="ko-KR" sz="1400" dirty="0">
                <a:solidFill>
                  <a:srgbClr val="FF0000"/>
                </a:solidFill>
              </a:rPr>
              <a:t>')} </a:t>
            </a:r>
            <a:r>
              <a:rPr lang="en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&lt;/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&gt;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255867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,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React, {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View,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Platform,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Image,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</a:t>
            </a:r>
            <a:r>
              <a:rPr lang="en" altLang="ko-KR" sz="1400" dirty="0" err="1">
                <a:solidFill>
                  <a:srgbClr val="FF0000"/>
                </a:solidFill>
              </a:rPr>
              <a:t>ActivityIndicator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 } from '../lib/</a:t>
            </a:r>
            <a:r>
              <a:rPr lang="en" altLang="ko-KR" sz="1400" dirty="0" err="1"/>
              <a:t>auth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 } from '../lib/users';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BorderedInput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 from './</a:t>
            </a:r>
            <a:r>
              <a:rPr lang="en" altLang="ko-KR" sz="1400" dirty="0" err="1"/>
              <a:t>CustomButton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launchImageLibrary</a:t>
            </a:r>
            <a:r>
              <a:rPr lang="en" altLang="ko-KR" sz="1400" dirty="0"/>
              <a:t> } from 'react-native-image-picker';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} from '../contexts/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storage from '@react-native-firebase/storage';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8065417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SetupProfile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 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('');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navigation = </a:t>
            </a:r>
            <a:r>
              <a:rPr lang="en" altLang="ko-KR" sz="1400" dirty="0" err="1"/>
              <a:t>useNavigation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</a:t>
            </a:r>
            <a:r>
              <a:rPr lang="en" altLang="ko-KR" sz="1400" dirty="0" err="1"/>
              <a:t>setUser</a:t>
            </a:r>
            <a:r>
              <a:rPr lang="en" altLang="ko-KR" sz="1400" dirty="0"/>
              <a:t>} =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[response, </a:t>
            </a:r>
            <a:r>
              <a:rPr lang="en" altLang="ko-KR" sz="1400" dirty="0" err="1"/>
              <a:t>setResponse</a:t>
            </a:r>
            <a:r>
              <a:rPr lang="en" altLang="ko-KR" sz="1400" dirty="0"/>
              <a:t>] = </a:t>
            </a:r>
            <a:r>
              <a:rPr lang="en" altLang="ko-KR" sz="1400" dirty="0" err="1"/>
              <a:t>useState</a:t>
            </a:r>
            <a:r>
              <a:rPr lang="en" altLang="ko-KR" sz="1400" dirty="0"/>
              <a:t>(null);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} = </a:t>
            </a:r>
            <a:r>
              <a:rPr lang="en" altLang="ko-KR" sz="1400" dirty="0" err="1"/>
              <a:t>useRoute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</a:t>
            </a:r>
            <a:r>
              <a:rPr lang="en" altLang="ko-KR" sz="1400" dirty="0" err="1"/>
              <a:t>uid</a:t>
            </a:r>
            <a:r>
              <a:rPr lang="en" altLang="ko-KR" sz="1400" dirty="0"/>
              <a:t> } = </a:t>
            </a:r>
            <a:r>
              <a:rPr lang="en" altLang="ko-KR" sz="1400" dirty="0" err="1"/>
              <a:t>params</a:t>
            </a:r>
            <a:r>
              <a:rPr lang="en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[loading, </a:t>
            </a:r>
            <a:r>
              <a:rPr lang="en" altLang="ko-KR" sz="1400" dirty="0" err="1">
                <a:solidFill>
                  <a:srgbClr val="FF0000"/>
                </a:solidFill>
              </a:rPr>
              <a:t>setLoading</a:t>
            </a:r>
            <a:r>
              <a:rPr lang="en" altLang="ko-KR" sz="1400" dirty="0">
                <a:solidFill>
                  <a:srgbClr val="FF0000"/>
                </a:solidFill>
              </a:rPr>
              <a:t>] = </a:t>
            </a:r>
            <a:r>
              <a:rPr lang="en" altLang="ko-KR" sz="1400" dirty="0" err="1">
                <a:solidFill>
                  <a:srgbClr val="FF0000"/>
                </a:solidFill>
              </a:rPr>
              <a:t>useState</a:t>
            </a:r>
            <a:r>
              <a:rPr lang="en" altLang="ko-KR" sz="1400" dirty="0">
                <a:solidFill>
                  <a:srgbClr val="FF0000"/>
                </a:solidFill>
              </a:rPr>
              <a:t>(false);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33871401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</a:t>
            </a:r>
            <a:r>
              <a:rPr lang="en" altLang="ko-KR" sz="1400" dirty="0" err="1">
                <a:solidFill>
                  <a:srgbClr val="FF0000"/>
                </a:solidFill>
              </a:rPr>
              <a:t>setLoading</a:t>
            </a:r>
            <a:r>
              <a:rPr lang="en" altLang="ko-KR" sz="1400" dirty="0">
                <a:solidFill>
                  <a:srgbClr val="FF0000"/>
                </a:solidFill>
              </a:rPr>
              <a:t>(true);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let </a:t>
            </a:r>
            <a:r>
              <a:rPr lang="en" altLang="ko-KR" sz="1400" dirty="0" err="1">
                <a:solidFill>
                  <a:srgbClr val="FF0000"/>
                </a:solidFill>
              </a:rPr>
              <a:t>photoURL</a:t>
            </a:r>
            <a:r>
              <a:rPr lang="en" altLang="ko-KR" sz="1400" dirty="0">
                <a:solidFill>
                  <a:srgbClr val="FF0000"/>
                </a:solidFill>
              </a:rPr>
              <a:t> = null;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if (response)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asset = </a:t>
            </a:r>
            <a:r>
              <a:rPr lang="en" altLang="ko-KR" sz="1400" dirty="0" err="1">
                <a:solidFill>
                  <a:srgbClr val="FF0000"/>
                </a:solidFill>
              </a:rPr>
              <a:t>response.assets</a:t>
            </a:r>
            <a:r>
              <a:rPr lang="en" altLang="ko-KR" sz="1400" dirty="0">
                <a:solidFill>
                  <a:srgbClr val="FF0000"/>
                </a:solidFill>
              </a:rPr>
              <a:t>[0];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extension = </a:t>
            </a:r>
            <a:r>
              <a:rPr lang="en" altLang="ko-KR" sz="1400" dirty="0" err="1">
                <a:solidFill>
                  <a:srgbClr val="FF0000"/>
                </a:solidFill>
              </a:rPr>
              <a:t>asset.fileName.split</a:t>
            </a:r>
            <a:r>
              <a:rPr lang="en" altLang="ko-KR" sz="1400" dirty="0">
                <a:solidFill>
                  <a:srgbClr val="FF0000"/>
                </a:solidFill>
              </a:rPr>
              <a:t>('.').pop(); // </a:t>
            </a:r>
            <a:r>
              <a:rPr lang="ko-KR" altLang="en-US" sz="1400" dirty="0" err="1">
                <a:solidFill>
                  <a:srgbClr val="FF0000"/>
                </a:solidFill>
              </a:rPr>
              <a:t>확장자</a:t>
            </a:r>
            <a:r>
              <a:rPr lang="ko-KR" altLang="en-US" sz="1400" dirty="0">
                <a:solidFill>
                  <a:srgbClr val="FF0000"/>
                </a:solidFill>
              </a:rPr>
              <a:t> 추출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ko-KR" altLang="en-US" sz="1400" dirty="0">
                <a:solidFill>
                  <a:srgbClr val="FF0000"/>
                </a:solidFill>
              </a:rPr>
              <a:t>            </a:t>
            </a:r>
            <a:r>
              <a:rPr lang="en-US" altLang="ko-KR" sz="1400" dirty="0">
                <a:solidFill>
                  <a:srgbClr val="FF0000"/>
                </a:solidFill>
              </a:rPr>
              <a:t>//</a:t>
            </a:r>
            <a:r>
              <a:rPr lang="ko-KR" altLang="en-US" sz="1400" dirty="0">
                <a:solidFill>
                  <a:srgbClr val="FF0000"/>
                </a:solidFill>
              </a:rPr>
              <a:t>업로드 할 경로 지정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ko-KR" altLang="en-US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reference = storage().ref(`/profile/${</a:t>
            </a:r>
            <a:r>
              <a:rPr lang="en" altLang="ko-KR" sz="1400" dirty="0" err="1">
                <a:solidFill>
                  <a:srgbClr val="FF0000"/>
                </a:solidFill>
              </a:rPr>
              <a:t>uid</a:t>
            </a:r>
            <a:r>
              <a:rPr lang="en" altLang="ko-KR" sz="1400" dirty="0">
                <a:solidFill>
                  <a:srgbClr val="FF0000"/>
                </a:solidFill>
              </a:rPr>
              <a:t>}.${extension}`);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if (</a:t>
            </a:r>
            <a:r>
              <a:rPr lang="en" altLang="ko-KR" sz="1400" dirty="0" err="1">
                <a:solidFill>
                  <a:srgbClr val="FF0000"/>
                </a:solidFill>
              </a:rPr>
              <a:t>Platform.OS</a:t>
            </a:r>
            <a:r>
              <a:rPr lang="en" altLang="ko-KR" sz="1400" dirty="0">
                <a:solidFill>
                  <a:srgbClr val="FF0000"/>
                </a:solidFill>
              </a:rPr>
              <a:t> === 'android')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await </a:t>
            </a:r>
            <a:r>
              <a:rPr lang="en" altLang="ko-KR" sz="1400" dirty="0" err="1">
                <a:solidFill>
                  <a:srgbClr val="FF0000"/>
                </a:solidFill>
              </a:rPr>
              <a:t>reference.putString</a:t>
            </a:r>
            <a:r>
              <a:rPr lang="en" altLang="ko-KR" sz="1400" dirty="0">
                <a:solidFill>
                  <a:srgbClr val="FF0000"/>
                </a:solidFill>
              </a:rPr>
              <a:t>(asset.base64, 'base64',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contentType</a:t>
            </a:r>
            <a:r>
              <a:rPr lang="en" altLang="ko-KR" sz="1400" dirty="0">
                <a:solidFill>
                  <a:srgbClr val="FF0000"/>
                </a:solidFill>
              </a:rPr>
              <a:t>: </a:t>
            </a:r>
            <a:r>
              <a:rPr lang="en" altLang="ko-KR" sz="1400" dirty="0" err="1">
                <a:solidFill>
                  <a:srgbClr val="FF0000"/>
                </a:solidFill>
              </a:rPr>
              <a:t>asset.type</a:t>
            </a:r>
            <a:r>
              <a:rPr lang="en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} else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await </a:t>
            </a:r>
            <a:r>
              <a:rPr lang="en" altLang="ko-KR" sz="1400" dirty="0" err="1">
                <a:solidFill>
                  <a:srgbClr val="FF0000"/>
                </a:solidFill>
              </a:rPr>
              <a:t>reference.putFile</a:t>
            </a:r>
            <a:r>
              <a:rPr lang="en" altLang="ko-KR" sz="1400" dirty="0">
                <a:solidFill>
                  <a:srgbClr val="FF0000"/>
                </a:solidFill>
              </a:rPr>
              <a:t>(</a:t>
            </a:r>
            <a:r>
              <a:rPr lang="en" altLang="ko-KR" sz="1400" dirty="0" err="1">
                <a:solidFill>
                  <a:srgbClr val="FF0000"/>
                </a:solidFill>
              </a:rPr>
              <a:t>asset.uri</a:t>
            </a:r>
            <a:r>
              <a:rPr lang="en" altLang="ko-KR" sz="1400" dirty="0">
                <a:solidFill>
                  <a:srgbClr val="FF0000"/>
                </a:solidFill>
              </a:rPr>
              <a:t>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photoURL</a:t>
            </a:r>
            <a:r>
              <a:rPr lang="en" altLang="ko-KR" sz="1400" dirty="0">
                <a:solidFill>
                  <a:srgbClr val="FF0000"/>
                </a:solidFill>
              </a:rPr>
              <a:t> = response ? await </a:t>
            </a:r>
            <a:r>
              <a:rPr lang="en" altLang="ko-KR" sz="1400" dirty="0" err="1">
                <a:solidFill>
                  <a:srgbClr val="FF0000"/>
                </a:solidFill>
              </a:rPr>
              <a:t>reference.getDownloadURL</a:t>
            </a:r>
            <a:r>
              <a:rPr lang="en" altLang="ko-KR" sz="1400" dirty="0">
                <a:solidFill>
                  <a:srgbClr val="FF0000"/>
                </a:solidFill>
              </a:rPr>
              <a:t>() : null;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3204821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user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id:uid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photoURL</a:t>
            </a:r>
            <a:endParaRPr lang="en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setUser</a:t>
            </a:r>
            <a:r>
              <a:rPr lang="en" altLang="ko-KR" sz="1400" dirty="0"/>
              <a:t>(user)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onCancel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signOut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navigation.goBack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701221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onSelectImage</a:t>
            </a:r>
            <a:r>
              <a:rPr lang="en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launchImageLibrary</a:t>
            </a:r>
            <a:r>
              <a:rPr lang="en" altLang="ko-KR" sz="1400" dirty="0"/>
              <a:t>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mediaType</a:t>
            </a:r>
            <a:r>
              <a:rPr lang="en" altLang="ko-KR" sz="1400" dirty="0"/>
              <a:t>: 'photo',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maxWidth</a:t>
            </a:r>
            <a:r>
              <a:rPr lang="en" altLang="ko-KR" sz="1400" dirty="0"/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maxHeight</a:t>
            </a:r>
            <a:r>
              <a:rPr lang="en" altLang="ko-KR" sz="1400" dirty="0"/>
              <a:t>: 512,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includeBase64: </a:t>
            </a:r>
            <a:r>
              <a:rPr lang="en" altLang="ko-KR" sz="1400" dirty="0" err="1"/>
              <a:t>Platform.OS</a:t>
            </a:r>
            <a:r>
              <a:rPr lang="en" altLang="ko-KR" sz="1400" dirty="0"/>
              <a:t> === 'android',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res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if(</a:t>
            </a:r>
            <a:r>
              <a:rPr lang="en" altLang="ko-KR" sz="1400" dirty="0" err="1"/>
              <a:t>res.didCancel</a:t>
            </a:r>
            <a:r>
              <a:rPr lang="en" altLang="ko-KR" sz="1400" dirty="0"/>
              <a:t>){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return;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setResponse</a:t>
            </a:r>
            <a:r>
              <a:rPr lang="en" altLang="ko-KR" sz="1400" dirty="0"/>
              <a:t>(res);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({ </a:t>
            </a:r>
            <a:r>
              <a:rPr lang="en" altLang="ko-KR" sz="1400" dirty="0" err="1"/>
              <a:t>uri</a:t>
            </a:r>
            <a:r>
              <a:rPr lang="en" altLang="ko-KR" sz="1400" dirty="0"/>
              <a:t>: </a:t>
            </a:r>
            <a:r>
              <a:rPr lang="en" altLang="ko-KR" sz="1400" dirty="0" err="1"/>
              <a:t>response?.assets</a:t>
            </a:r>
            <a:r>
              <a:rPr lang="en" altLang="ko-KR" sz="1400" dirty="0"/>
              <a:t>[0]?.</a:t>
            </a:r>
            <a:r>
              <a:rPr lang="en" altLang="ko-KR" sz="1400" dirty="0" err="1"/>
              <a:t>uri</a:t>
            </a:r>
            <a:r>
              <a:rPr lang="en" altLang="ko-KR" sz="1400" dirty="0"/>
              <a:t> })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13727298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&lt;View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 </a:t>
            </a:r>
            <a:r>
              <a:rPr lang="en" altLang="ko-KR" sz="1400" dirty="0" err="1"/>
              <a:t>onPress</a:t>
            </a:r>
            <a:r>
              <a:rPr lang="en" altLang="ko-KR" sz="1400" dirty="0"/>
              <a:t>={</a:t>
            </a:r>
            <a:r>
              <a:rPr lang="en" altLang="ko-KR" sz="1400" dirty="0" err="1"/>
              <a:t>onSelectImage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&lt;Image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style={</a:t>
            </a:r>
            <a:r>
              <a:rPr lang="en" altLang="ko-KR" sz="1400" dirty="0" err="1"/>
              <a:t>styles.circle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source={response ? {</a:t>
            </a:r>
            <a:r>
              <a:rPr lang="en" altLang="ko-KR" sz="1400" dirty="0" err="1"/>
              <a:t>uri:response</a:t>
            </a:r>
            <a:r>
              <a:rPr lang="en" altLang="ko-KR" sz="1400" dirty="0"/>
              <a:t>?.assets[0]?.</a:t>
            </a:r>
            <a:r>
              <a:rPr lang="en" altLang="ko-KR" sz="1400" dirty="0" err="1"/>
              <a:t>uri</a:t>
            </a:r>
            <a:r>
              <a:rPr lang="en" altLang="ko-KR" sz="1400" dirty="0"/>
              <a:t>} : require('../assets/</a:t>
            </a:r>
            <a:r>
              <a:rPr lang="en" altLang="ko-KR" sz="1400" dirty="0" err="1"/>
              <a:t>user.png</a:t>
            </a:r>
            <a:r>
              <a:rPr lang="en" altLang="ko-KR" sz="1400" dirty="0"/>
              <a:t>')}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&lt;/</a:t>
            </a:r>
            <a:r>
              <a:rPr lang="en" altLang="ko-KR" sz="1400" dirty="0" err="1"/>
              <a:t>Pressable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&lt;View style={</a:t>
            </a:r>
            <a:r>
              <a:rPr lang="en" altLang="ko-KR" sz="1400" dirty="0" err="1"/>
              <a:t>styles.form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</a:t>
            </a:r>
            <a:r>
              <a:rPr lang="en" altLang="ko-KR" sz="1400" dirty="0" err="1"/>
              <a:t>BorderedInput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placeholder="</a:t>
            </a:r>
            <a:r>
              <a:rPr lang="ko-KR" altLang="en-US" sz="1400" dirty="0"/>
              <a:t>닉네임</a:t>
            </a:r>
            <a:r>
              <a:rPr lang="en-US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" altLang="ko-KR" sz="1400" dirty="0"/>
              <a:t>value={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onChangeText</a:t>
            </a:r>
            <a:r>
              <a:rPr lang="en" altLang="ko-KR" sz="1400" dirty="0"/>
              <a:t>={</a:t>
            </a:r>
            <a:r>
              <a:rPr lang="en" altLang="ko-KR" sz="1400" dirty="0" err="1"/>
              <a:t>setDisplayName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onSubmitEditing</a:t>
            </a:r>
            <a:r>
              <a:rPr lang="en" altLang="ko-KR" sz="1400" dirty="0"/>
              <a:t>={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    </a:t>
            </a:r>
            <a:r>
              <a:rPr lang="en" altLang="ko-KR" sz="1400" dirty="0" err="1"/>
              <a:t>returnKeyType</a:t>
            </a:r>
            <a:r>
              <a:rPr lang="en" altLang="ko-KR" sz="1400" dirty="0"/>
              <a:t>="next"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/&gt;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42779137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이미지 업로드를 위해서 </a:t>
            </a:r>
            <a:r>
              <a:rPr lang="en-US" altLang="ko-KR" sz="1400" dirty="0" err="1"/>
              <a:t>SetupProfile.js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{loading ?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ActivityIndicator</a:t>
            </a:r>
            <a:r>
              <a:rPr lang="en" altLang="ko-KR" sz="1400" dirty="0">
                <a:solidFill>
                  <a:srgbClr val="FF0000"/>
                </a:solidFill>
              </a:rPr>
              <a:t> size={32} color='#6200ee' style={</a:t>
            </a:r>
            <a:r>
              <a:rPr lang="en" altLang="ko-KR" sz="1400" dirty="0" err="1">
                <a:solidFill>
                  <a:srgbClr val="FF0000"/>
                </a:solidFill>
              </a:rPr>
              <a:t>styles.spinner</a:t>
            </a:r>
            <a:r>
              <a:rPr lang="en" altLang="ko-KR" sz="1400" dirty="0">
                <a:solidFill>
                  <a:srgbClr val="FF0000"/>
                </a:solidFill>
              </a:rPr>
              <a:t>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): (&lt;View style = {</a:t>
            </a:r>
            <a:r>
              <a:rPr lang="en" altLang="ko-KR" sz="1400" dirty="0" err="1">
                <a:solidFill>
                  <a:srgbClr val="FF0000"/>
                </a:solidFill>
              </a:rPr>
              <a:t>styles.buttons</a:t>
            </a:r>
            <a:r>
              <a:rPr lang="en" altLang="ko-KR" sz="1400" dirty="0">
                <a:solidFill>
                  <a:srgbClr val="FF0000"/>
                </a:solidFill>
              </a:rPr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CustomButton</a:t>
            </a:r>
            <a:r>
              <a:rPr lang="en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다음</a:t>
            </a:r>
            <a:r>
              <a:rPr lang="en-US" altLang="ko-KR" sz="1400" dirty="0">
                <a:solidFill>
                  <a:srgbClr val="FF0000"/>
                </a:solidFill>
              </a:rPr>
              <a:t>" </a:t>
            </a:r>
            <a:r>
              <a:rPr lang="en" altLang="ko-KR" sz="1400" dirty="0" err="1">
                <a:solidFill>
                  <a:srgbClr val="FF0000"/>
                </a:solidFill>
              </a:rPr>
              <a:t>onPress</a:t>
            </a:r>
            <a:r>
              <a:rPr lang="en" altLang="ko-KR" sz="1400" dirty="0">
                <a:solidFill>
                  <a:srgbClr val="FF0000"/>
                </a:solidFill>
              </a:rPr>
              <a:t>={</a:t>
            </a:r>
            <a:r>
              <a:rPr lang="en" altLang="ko-KR" sz="1400" dirty="0" err="1">
                <a:solidFill>
                  <a:srgbClr val="FF0000"/>
                </a:solidFill>
              </a:rPr>
              <a:t>onSubmit</a:t>
            </a:r>
            <a:r>
              <a:rPr lang="en" altLang="ko-KR" sz="1400" dirty="0">
                <a:solidFill>
                  <a:srgbClr val="FF0000"/>
                </a:solidFill>
              </a:rPr>
              <a:t>} </a:t>
            </a:r>
            <a:r>
              <a:rPr lang="en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</a:t>
            </a:r>
            <a:r>
              <a:rPr lang="en" altLang="ko-KR" sz="1400" dirty="0" err="1">
                <a:solidFill>
                  <a:srgbClr val="FF0000"/>
                </a:solidFill>
              </a:rPr>
              <a:t>CustomButton</a:t>
            </a:r>
            <a:r>
              <a:rPr lang="en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취소</a:t>
            </a:r>
            <a:r>
              <a:rPr lang="en-US" altLang="ko-KR" sz="1400" dirty="0">
                <a:solidFill>
                  <a:srgbClr val="FF0000"/>
                </a:solidFill>
              </a:rPr>
              <a:t>" </a:t>
            </a:r>
            <a:r>
              <a:rPr lang="en" altLang="ko-KR" sz="1400" dirty="0" err="1">
                <a:solidFill>
                  <a:srgbClr val="FF0000"/>
                </a:solidFill>
              </a:rPr>
              <a:t>onPress</a:t>
            </a:r>
            <a:r>
              <a:rPr lang="en" altLang="ko-KR" sz="1400" dirty="0">
                <a:solidFill>
                  <a:srgbClr val="FF0000"/>
                </a:solidFill>
              </a:rPr>
              <a:t>={</a:t>
            </a:r>
            <a:r>
              <a:rPr lang="en" altLang="ko-KR" sz="1400" dirty="0" err="1">
                <a:solidFill>
                  <a:srgbClr val="FF0000"/>
                </a:solidFill>
              </a:rPr>
              <a:t>onCancel</a:t>
            </a:r>
            <a:r>
              <a:rPr lang="en" altLang="ko-KR" sz="1400" dirty="0">
                <a:solidFill>
                  <a:srgbClr val="FF0000"/>
                </a:solidFill>
              </a:rPr>
              <a:t>} theme="secondary"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&lt;/View&gt;)}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40342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프로젝트 추가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구글 </a:t>
            </a:r>
            <a:r>
              <a:rPr lang="ko-KR" altLang="en-US" sz="1400" dirty="0" err="1"/>
              <a:t>애널리틱스</a:t>
            </a:r>
            <a:r>
              <a:rPr lang="ko-KR" altLang="en-US" sz="1400" dirty="0"/>
              <a:t> 사용 여부 설정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72BBF6-9C4D-6649-9E36-1D88A71B2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2276872"/>
            <a:ext cx="5371991" cy="41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60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이미지 업로드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업로드 된 이미지를 확인하기 위해서 </a:t>
            </a:r>
            <a:r>
              <a:rPr lang="en-US" altLang="ko-KR" sz="1400" dirty="0" err="1"/>
              <a:t>MainTab.js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</a:t>
            </a:r>
            <a:r>
              <a:rPr lang="en" altLang="ko-KR" sz="1400" dirty="0">
                <a:solidFill>
                  <a:srgbClr val="FF0000"/>
                </a:solidFill>
              </a:rPr>
              <a:t>Image,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Text, View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 } from '../contexts/</a:t>
            </a:r>
            <a:r>
              <a:rPr lang="en" altLang="ko-KR" sz="1400" dirty="0" err="1"/>
              <a:t>UserContext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MainTab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{user} = </a:t>
            </a:r>
            <a:r>
              <a:rPr lang="en" altLang="ko-KR" sz="1400" dirty="0" err="1"/>
              <a:t>useUserContext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&lt;View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{</a:t>
            </a:r>
            <a:r>
              <a:rPr lang="en" altLang="ko-KR" sz="1400" dirty="0" err="1">
                <a:solidFill>
                  <a:srgbClr val="FF0000"/>
                </a:solidFill>
              </a:rPr>
              <a:t>user.photoURL</a:t>
            </a:r>
            <a:r>
              <a:rPr lang="en" altLang="ko-KR" sz="1400" dirty="0">
                <a:solidFill>
                  <a:srgbClr val="FF0000"/>
                </a:solidFill>
              </a:rPr>
              <a:t> &amp;&amp;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&lt;Image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source={{ </a:t>
            </a:r>
            <a:r>
              <a:rPr lang="en" altLang="ko-KR" sz="1400" dirty="0" err="1">
                <a:solidFill>
                  <a:srgbClr val="FF0000"/>
                </a:solidFill>
              </a:rPr>
              <a:t>uri</a:t>
            </a:r>
            <a:r>
              <a:rPr lang="en" altLang="ko-KR" sz="1400" dirty="0">
                <a:solidFill>
                  <a:srgbClr val="FF0000"/>
                </a:solidFill>
              </a:rPr>
              <a:t>: </a:t>
            </a:r>
            <a:r>
              <a:rPr lang="en" altLang="ko-KR" sz="1400" dirty="0" err="1">
                <a:solidFill>
                  <a:srgbClr val="FF0000"/>
                </a:solidFill>
              </a:rPr>
              <a:t>user.photoURL</a:t>
            </a:r>
            <a:r>
              <a:rPr lang="en" altLang="ko-KR" sz="1400" dirty="0">
                <a:solidFill>
                  <a:srgbClr val="FF0000"/>
                </a:solidFill>
              </a:rPr>
              <a:t>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style={{ width: 128, height: 128, </a:t>
            </a:r>
            <a:r>
              <a:rPr lang="en" altLang="ko-KR" sz="1400" dirty="0" err="1">
                <a:solidFill>
                  <a:srgbClr val="FF0000"/>
                </a:solidFill>
              </a:rPr>
              <a:t>marginBottom</a:t>
            </a:r>
            <a:r>
              <a:rPr lang="en" altLang="ko-KR" sz="1400" dirty="0">
                <a:solidFill>
                  <a:srgbClr val="FF0000"/>
                </a:solidFill>
              </a:rPr>
              <a:t>: 16 }}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    </a:t>
            </a:r>
            <a:r>
              <a:rPr lang="en" altLang="ko-KR" sz="1400" dirty="0" err="1">
                <a:solidFill>
                  <a:srgbClr val="FF0000"/>
                </a:solidFill>
              </a:rPr>
              <a:t>resizeMode</a:t>
            </a:r>
            <a:r>
              <a:rPr lang="en" altLang="ko-KR" sz="1400" dirty="0">
                <a:solidFill>
                  <a:srgbClr val="FF0000"/>
                </a:solidFill>
              </a:rPr>
              <a:t>="cover"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/&gt; 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&lt;Text style={</a:t>
            </a:r>
            <a:r>
              <a:rPr lang="en" altLang="ko-KR" sz="1400" dirty="0" err="1"/>
              <a:t>styles.text</a:t>
            </a:r>
            <a:r>
              <a:rPr lang="en" altLang="ko-KR" sz="1400" dirty="0"/>
              <a:t>}&gt; Hello {</a:t>
            </a:r>
            <a:r>
              <a:rPr lang="en" altLang="ko-KR" sz="1400" dirty="0" err="1"/>
              <a:t>user.displayName</a:t>
            </a:r>
            <a:r>
              <a:rPr lang="en" altLang="ko-KR" sz="1400" dirty="0"/>
              <a:t>}&lt;/Text&gt;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50061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r>
              <a:rPr lang="en-US" altLang="ko-KR" sz="1400" dirty="0"/>
              <a:t> </a:t>
            </a:r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marL="810975"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package </a:t>
            </a:r>
            <a:r>
              <a:rPr lang="ko-KR" altLang="en-US" sz="1400" dirty="0"/>
              <a:t>이름은 </a:t>
            </a:r>
            <a:r>
              <a:rPr lang="en-US" altLang="ko-KR" sz="1400" dirty="0"/>
              <a:t>android/app/</a:t>
            </a:r>
            <a:r>
              <a:rPr lang="en-US" altLang="ko-KR" sz="1400" dirty="0" err="1"/>
              <a:t>build.gradle</a:t>
            </a:r>
            <a:r>
              <a:rPr lang="en-US" altLang="ko-KR" sz="1400" dirty="0"/>
              <a:t> </a:t>
            </a:r>
            <a:r>
              <a:rPr lang="ko-KR" altLang="en-US" sz="1400" dirty="0"/>
              <a:t>에서 확인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63F34-EFC5-EE4D-BE3C-13DFD0012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446957"/>
            <a:ext cx="8280400" cy="31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r>
              <a:rPr lang="en-US" altLang="ko-KR" sz="1400" dirty="0"/>
              <a:t> </a:t>
            </a:r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디버그 서명 인증서</a:t>
            </a:r>
            <a:r>
              <a:rPr lang="en-US" altLang="ko-KR" sz="1400" dirty="0"/>
              <a:t>(SHA-1)</a:t>
            </a:r>
            <a:r>
              <a:rPr lang="ko-KR" altLang="en-US" sz="1400" dirty="0"/>
              <a:t>는 터미널에서 아래 명령을 입력하고 비밀번호는 </a:t>
            </a:r>
            <a:r>
              <a:rPr lang="en-US" altLang="ko-KR" sz="1400" dirty="0"/>
              <a:t>Enter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keytool</a:t>
            </a:r>
            <a:r>
              <a:rPr lang="en-US" altLang="ko-KR" sz="1400" dirty="0"/>
              <a:t> </a:t>
            </a:r>
            <a:r>
              <a:rPr lang="ko-KR" altLang="en-US" sz="1400" dirty="0"/>
              <a:t>명령은 </a:t>
            </a:r>
            <a:r>
              <a:rPr lang="en-US" altLang="ko-KR" sz="1400" dirty="0" err="1"/>
              <a:t>jdk</a:t>
            </a:r>
            <a:r>
              <a:rPr lang="en-US" altLang="ko-KR" sz="1400" dirty="0"/>
              <a:t> </a:t>
            </a:r>
            <a:r>
              <a:rPr lang="ko-KR" altLang="en-US" sz="1400" dirty="0"/>
              <a:t>설치 디렉토리의 </a:t>
            </a:r>
            <a:r>
              <a:rPr lang="en-US" altLang="ko-KR" sz="1400" dirty="0"/>
              <a:t>bin</a:t>
            </a:r>
            <a:r>
              <a:rPr lang="ko-KR" altLang="en-US" sz="1400" dirty="0"/>
              <a:t> 디렉토리에 존재</a:t>
            </a:r>
            <a:endParaRPr lang="en-US" altLang="ko-KR" sz="1400" dirty="0"/>
          </a:p>
          <a:p>
            <a:pPr marL="1371600" lvl="3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keytool</a:t>
            </a:r>
            <a:r>
              <a:rPr lang="en-US" altLang="ko-KR" sz="1400" dirty="0"/>
              <a:t> -J-</a:t>
            </a:r>
            <a:r>
              <a:rPr lang="en-US" altLang="ko-KR" sz="1400" dirty="0" err="1"/>
              <a:t>Duser.langugae</a:t>
            </a:r>
            <a:r>
              <a:rPr lang="en-US" altLang="ko-KR" sz="1400" dirty="0"/>
              <a:t>=</a:t>
            </a:r>
            <a:r>
              <a:rPr lang="en-US" altLang="ko-KR" sz="1400" dirty="0" err="1"/>
              <a:t>en</a:t>
            </a:r>
            <a:r>
              <a:rPr lang="en-US" altLang="ko-KR" sz="1400" dirty="0"/>
              <a:t> -list -v -alias </a:t>
            </a:r>
            <a:r>
              <a:rPr lang="en-US" altLang="ko-KR" sz="1400" dirty="0" err="1"/>
              <a:t>androiddebugkey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keystore</a:t>
            </a:r>
            <a:r>
              <a:rPr lang="en-US" altLang="ko-KR" sz="1400" dirty="0"/>
              <a:t> ./android/app/</a:t>
            </a:r>
            <a:r>
              <a:rPr lang="en-US" altLang="ko-KR" sz="1400" dirty="0" err="1"/>
              <a:t>debug.keystore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E915C-4B1F-7544-B585-235B5EEE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65" y="3068960"/>
            <a:ext cx="4718670" cy="32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1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Android </a:t>
            </a:r>
            <a:r>
              <a:rPr lang="ko-KR" altLang="en-US" sz="1400" dirty="0"/>
              <a:t>앱 추가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6FE818-D7B5-2842-A1F6-70DC52519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6" y="2348880"/>
            <a:ext cx="6084168" cy="37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8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앱 등록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8BF60-E5E8-B145-A7BA-435619B91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19" y="2204864"/>
            <a:ext cx="4557762" cy="39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3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endParaRPr lang="en-US" altLang="ko-KR" sz="1400" dirty="0"/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cs typeface="+mn-cs"/>
              </a:rPr>
              <a:t>BaaS(Backend as a Service)</a:t>
            </a:r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cs typeface="+mn-cs"/>
              </a:rPr>
              <a:t>별도로 서버를 개발 하지 않아도 앱 내에서 회원 인증</a:t>
            </a:r>
            <a:r>
              <a:rPr lang="en-US" altLang="ko-KR" sz="1400" dirty="0">
                <a:cs typeface="+mn-cs"/>
              </a:rPr>
              <a:t>, </a:t>
            </a:r>
            <a:r>
              <a:rPr lang="ko-KR" altLang="en-US" sz="1400" dirty="0">
                <a:cs typeface="+mn-cs"/>
              </a:rPr>
              <a:t>데이터 쓰기</a:t>
            </a:r>
            <a:r>
              <a:rPr lang="en-US" altLang="ko-KR" sz="1400" dirty="0">
                <a:cs typeface="+mn-cs"/>
              </a:rPr>
              <a:t>/</a:t>
            </a:r>
            <a:r>
              <a:rPr lang="ko-KR" altLang="en-US" sz="1400" dirty="0">
                <a:cs typeface="+mn-cs"/>
              </a:rPr>
              <a:t>읽기</a:t>
            </a:r>
            <a:r>
              <a:rPr lang="en-US" altLang="ko-KR" sz="1400" dirty="0">
                <a:cs typeface="+mn-cs"/>
              </a:rPr>
              <a:t>, </a:t>
            </a:r>
            <a:r>
              <a:rPr lang="ko-KR" altLang="en-US" sz="1400" dirty="0">
                <a:cs typeface="+mn-cs"/>
              </a:rPr>
              <a:t>이미지 업로드 등 다양한 기능을 구현할 수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있음</a:t>
            </a:r>
            <a:endParaRPr lang="en-US" altLang="ko-KR" sz="1400" dirty="0">
              <a:cs typeface="+mn-cs"/>
            </a:endParaRPr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cs typeface="+mn-cs"/>
              </a:rPr>
              <a:t>어떤 기능은 </a:t>
            </a:r>
            <a:r>
              <a:rPr lang="en-US" altLang="ko-KR" sz="1400" dirty="0">
                <a:cs typeface="+mn-cs"/>
              </a:rPr>
              <a:t>Firebase</a:t>
            </a:r>
            <a:r>
              <a:rPr lang="ko-KR" altLang="en-US" sz="1400" dirty="0">
                <a:cs typeface="+mn-cs"/>
              </a:rPr>
              <a:t>로 구현하기 어려울 수도 있고 앱의 사용자가 늘어나고 데이터의 처리량이 커지면 </a:t>
            </a:r>
            <a:r>
              <a:rPr lang="en-US" altLang="ko-KR" sz="1400" dirty="0">
                <a:cs typeface="+mn-cs"/>
              </a:rPr>
              <a:t>API </a:t>
            </a:r>
            <a:r>
              <a:rPr lang="ko-KR" altLang="en-US" sz="1400" dirty="0">
                <a:cs typeface="+mn-cs"/>
              </a:rPr>
              <a:t>서버를 직접 개발했을 때보다 비용이 많이 발생할 수 있음</a:t>
            </a:r>
            <a:endParaRPr lang="en-US" altLang="ko-KR" sz="1400" dirty="0">
              <a:cs typeface="+mn-cs"/>
            </a:endParaRPr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cs typeface="+mn-cs"/>
              </a:rPr>
              <a:t>MVP(</a:t>
            </a:r>
            <a:r>
              <a:rPr lang="en-US" altLang="ko-KR" sz="1400" dirty="0" err="1">
                <a:cs typeface="+mn-cs"/>
              </a:rPr>
              <a:t>Mininium</a:t>
            </a:r>
            <a:r>
              <a:rPr lang="en-US" altLang="ko-KR" sz="1400" dirty="0">
                <a:cs typeface="+mn-cs"/>
              </a:rPr>
              <a:t> Viable Product. </a:t>
            </a:r>
            <a:r>
              <a:rPr lang="ko-KR" altLang="en-US" sz="1400" dirty="0">
                <a:cs typeface="+mn-cs"/>
              </a:rPr>
              <a:t>최소 기능 제품</a:t>
            </a:r>
            <a:r>
              <a:rPr lang="en-US" altLang="ko-KR" sz="1400" dirty="0">
                <a:cs typeface="+mn-cs"/>
              </a:rPr>
              <a:t>)</a:t>
            </a:r>
            <a:r>
              <a:rPr lang="ko-KR" altLang="en-US" sz="1400" dirty="0" err="1">
                <a:cs typeface="+mn-cs"/>
              </a:rPr>
              <a:t>를</a:t>
            </a:r>
            <a:r>
              <a:rPr lang="ko-KR" altLang="en-US" sz="1400" dirty="0">
                <a:cs typeface="+mn-cs"/>
              </a:rPr>
              <a:t> 만들거나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간단한 앱을 만든다면 </a:t>
            </a:r>
            <a:r>
              <a:rPr lang="en-US" altLang="ko-KR" sz="1400" dirty="0">
                <a:cs typeface="+mn-cs"/>
              </a:rPr>
              <a:t>Firebase</a:t>
            </a:r>
            <a:r>
              <a:rPr lang="ko-KR" altLang="en-US" sz="1400" dirty="0" err="1">
                <a:cs typeface="+mn-cs"/>
              </a:rPr>
              <a:t>를</a:t>
            </a:r>
            <a:r>
              <a:rPr lang="ko-KR" altLang="en-US" sz="1400" dirty="0">
                <a:cs typeface="+mn-cs"/>
              </a:rPr>
              <a:t> 사용하는 것을 추천하지만 오랫동안 유지보수하는 것을 계획하고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앱 사용자가 많아질 거라고 예상한다면 앱에서 사용할 서버를 직접 구축하는 것을 권장</a:t>
            </a:r>
            <a:endParaRPr lang="en-US" altLang="ko-KR" sz="1400" dirty="0">
              <a:cs typeface="+mn-cs"/>
            </a:endParaRPr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cs typeface="+mn-cs"/>
              </a:rPr>
              <a:t>무료 요금제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확인</a:t>
            </a:r>
            <a:r>
              <a:rPr lang="en-US" altLang="ko-KR" sz="1400" dirty="0">
                <a:cs typeface="+mn-cs"/>
              </a:rPr>
              <a:t>: https ://firebase. google .com/pricing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en-US" altLang="ko-KR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FireBase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33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google-</a:t>
            </a:r>
            <a:r>
              <a:rPr lang="en-US" altLang="ko-KR" sz="1400" dirty="0" err="1"/>
              <a:t>services.json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다운로드 받아서 </a:t>
            </a:r>
            <a:r>
              <a:rPr lang="en-US" altLang="ko-KR" sz="1400" dirty="0"/>
              <a:t>android/app </a:t>
            </a:r>
            <a:r>
              <a:rPr lang="ko-KR" altLang="en-US" sz="1400" dirty="0"/>
              <a:t>디렉토리에 저장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326288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41100" lvl="1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android/</a:t>
            </a:r>
            <a:r>
              <a:rPr lang="en-US" altLang="ko-KR" sz="1400" dirty="0" err="1"/>
              <a:t>build.gradle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추가</a:t>
            </a:r>
            <a:endParaRPr lang="en-US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dependencies {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classpath</a:t>
            </a:r>
            <a:r>
              <a:rPr lang="en-US" altLang="ko-KR" sz="1400" dirty="0"/>
              <a:t>("com.android.tools.build:gradle:7.0.4")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classpath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com.facebook.react:react-native-gradle-plugin</a:t>
            </a:r>
            <a:r>
              <a:rPr lang="en-US" altLang="ko-KR" sz="1400" dirty="0"/>
              <a:t>")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classpath</a:t>
            </a:r>
            <a:r>
              <a:rPr lang="en-US" altLang="ko-KR" sz="1400" dirty="0"/>
              <a:t>("de.undercouch:gradle-download-task:4.1.2")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// NOTE: Do not place your application dependencies here; they belong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// in the individual module </a:t>
            </a:r>
            <a:r>
              <a:rPr lang="en-US" altLang="ko-KR" sz="1400" dirty="0" err="1"/>
              <a:t>build.gradle</a:t>
            </a:r>
            <a:r>
              <a:rPr lang="en-US" altLang="ko-KR" sz="1400" dirty="0"/>
              <a:t> files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classpath</a:t>
            </a:r>
            <a:r>
              <a:rPr lang="en-US" altLang="ko-KR" sz="1400" dirty="0">
                <a:solidFill>
                  <a:srgbClr val="FF0000"/>
                </a:solidFill>
              </a:rPr>
              <a:t> 'com.google.gms:google-services:4.3.10'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767874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41100"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android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android/app/</a:t>
            </a:r>
            <a:r>
              <a:rPr lang="en-US" altLang="ko-KR" sz="1400" dirty="0" err="1"/>
              <a:t>build.gradle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추가</a:t>
            </a:r>
            <a:endParaRPr lang="en-US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apply plugin: "</a:t>
            </a:r>
            <a:r>
              <a:rPr lang="en" altLang="ko-KR" sz="1400" dirty="0" err="1"/>
              <a:t>com.android.application</a:t>
            </a:r>
            <a:r>
              <a:rPr lang="en" altLang="ko-KR" sz="1400" dirty="0"/>
              <a:t>"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apply plugin: '</a:t>
            </a:r>
            <a:r>
              <a:rPr lang="en" altLang="ko-KR" sz="1400" dirty="0" err="1">
                <a:solidFill>
                  <a:srgbClr val="FF0000"/>
                </a:solidFill>
              </a:rPr>
              <a:t>com.google.gms.google</a:t>
            </a:r>
            <a:r>
              <a:rPr lang="en" altLang="ko-KR" sz="1400" dirty="0">
                <a:solidFill>
                  <a:srgbClr val="FF0000"/>
                </a:solidFill>
              </a:rPr>
              <a:t>-services’</a:t>
            </a:r>
            <a:endParaRPr lang="en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defaultConfig</a:t>
            </a:r>
            <a:r>
              <a:rPr lang="en-US" altLang="ko-KR" sz="1400" dirty="0"/>
              <a:t> {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applicationId</a:t>
            </a:r>
            <a:r>
              <a:rPr lang="en-US" altLang="ko-KR" sz="1400" dirty="0"/>
              <a:t> "</a:t>
            </a:r>
            <a:r>
              <a:rPr lang="en-US" altLang="ko-KR" sz="1400" dirty="0" err="1"/>
              <a:t>com.reactnativegalleryadam</a:t>
            </a:r>
            <a:r>
              <a:rPr lang="en-US" altLang="ko-KR" sz="1400" dirty="0"/>
              <a:t>"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minSdkVersion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rootProject.ext.minSdkVersion</a:t>
            </a:r>
            <a:endParaRPr lang="en-US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targetSdkVersion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rootProject.ext.targetSdkVersion</a:t>
            </a:r>
            <a:endParaRPr lang="en-US" altLang="ko-KR" sz="1400" dirty="0"/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versionCode</a:t>
            </a:r>
            <a:r>
              <a:rPr lang="en-US" altLang="ko-KR" sz="1400" dirty="0"/>
              <a:t> 1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versionName</a:t>
            </a:r>
            <a:r>
              <a:rPr lang="en-US" altLang="ko-KR" sz="1400" dirty="0"/>
              <a:t> "1.0"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multiDexEnabled</a:t>
            </a:r>
            <a:r>
              <a:rPr lang="en-US" altLang="ko-KR" sz="1400" dirty="0">
                <a:solidFill>
                  <a:srgbClr val="FF0000"/>
                </a:solidFill>
              </a:rPr>
              <a:t> true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>
              <a:solidFill>
                <a:srgbClr val="FF0000"/>
              </a:solidFill>
            </a:endParaRP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dependencies {</a:t>
            </a:r>
          </a:p>
          <a:p>
            <a:pPr marL="1417637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implementation platform('com.google.firebase:firebase-bom:30.1.0')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52769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콘솔 페이지에서 </a:t>
            </a:r>
            <a:r>
              <a:rPr lang="en-US" altLang="ko-KR" sz="1400" dirty="0"/>
              <a:t>iOS </a:t>
            </a:r>
            <a:r>
              <a:rPr lang="ko-KR" altLang="en-US" sz="1400" dirty="0"/>
              <a:t>버튼을 클릭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7E368-5AD9-3847-ABB0-16ECD64FC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48880"/>
            <a:ext cx="7391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9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앱 등록</a:t>
            </a:r>
            <a:r>
              <a:rPr lang="en-US" altLang="ko-KR" sz="1400" dirty="0"/>
              <a:t> – App Store ID </a:t>
            </a:r>
            <a:r>
              <a:rPr lang="ko-KR" altLang="en-US" sz="1400" dirty="0"/>
              <a:t>는 생략 가능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B6689E-8732-C44B-B321-126CD37E2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57" y="2132856"/>
            <a:ext cx="4567285" cy="37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0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App </a:t>
            </a:r>
            <a:r>
              <a:rPr lang="ko-KR" altLang="en-US" sz="1400" dirty="0"/>
              <a:t>번들은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앱이름</a:t>
            </a:r>
            <a:r>
              <a:rPr lang="en-US" altLang="ko-KR" sz="1400" dirty="0"/>
              <a:t>.</a:t>
            </a:r>
            <a:r>
              <a:rPr lang="en-US" altLang="ko-KR" sz="1400" dirty="0" err="1"/>
              <a:t>xcworkspace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en-US" altLang="ko-KR" sz="1400" dirty="0" err="1"/>
              <a:t>Xcode</a:t>
            </a:r>
            <a:r>
              <a:rPr lang="en-US" altLang="ko-KR" sz="1400" dirty="0"/>
              <a:t> </a:t>
            </a:r>
            <a:r>
              <a:rPr lang="ko-KR" altLang="en-US" sz="1400" dirty="0"/>
              <a:t>에서 열어서 확인 </a:t>
            </a: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BundleIdentifier</a:t>
            </a:r>
            <a:endParaRPr lang="en-US" altLang="ko-KR" sz="1400" dirty="0"/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E171FD-9D8E-7F4D-A24E-5E65B42D1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84" y="2623616"/>
            <a:ext cx="6660232" cy="38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Info.plist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다운로드 받아서 복사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BE6043-88FD-9340-945F-B17EDAA2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96" y="2348880"/>
            <a:ext cx="6444208" cy="399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4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iOS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AppDelegate.m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코드 추가</a:t>
            </a: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#import &lt;</a:t>
            </a:r>
            <a:r>
              <a:rPr lang="en-US" altLang="ko-KR" sz="1400" dirty="0" err="1">
                <a:solidFill>
                  <a:srgbClr val="FF0000"/>
                </a:solidFill>
              </a:rPr>
              <a:t>Firebase.h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@implementation </a:t>
            </a:r>
            <a:r>
              <a:rPr lang="en-US" altLang="ko-KR" sz="1400" dirty="0" err="1"/>
              <a:t>AppDelegate</a:t>
            </a: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- (BOOL)application:(</a:t>
            </a:r>
            <a:r>
              <a:rPr lang="en-US" altLang="ko-KR" sz="1400" dirty="0" err="1"/>
              <a:t>UIApplication</a:t>
            </a:r>
            <a:r>
              <a:rPr lang="en-US" altLang="ko-KR" sz="1400" dirty="0"/>
              <a:t> *)application </a:t>
            </a:r>
            <a:r>
              <a:rPr lang="en-US" altLang="ko-KR" sz="1400" dirty="0" err="1"/>
              <a:t>didFinishLaunchingWithOptions</a:t>
            </a:r>
            <a:r>
              <a:rPr lang="en-US" altLang="ko-KR" sz="1400" dirty="0"/>
              <a:t>:(</a:t>
            </a:r>
            <a:r>
              <a:rPr lang="en-US" altLang="ko-KR" sz="1400" dirty="0" err="1"/>
              <a:t>NSDictionary</a:t>
            </a:r>
            <a:r>
              <a:rPr lang="en-US" altLang="ko-KR" sz="1400" dirty="0"/>
              <a:t> *)</a:t>
            </a:r>
            <a:r>
              <a:rPr lang="en-US" altLang="ko-KR" sz="1400" dirty="0" err="1"/>
              <a:t>launchOptions</a:t>
            </a: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{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if ([</a:t>
            </a:r>
            <a:r>
              <a:rPr lang="en-US" altLang="ko-KR" sz="1400" dirty="0" err="1">
                <a:solidFill>
                  <a:srgbClr val="FF0000"/>
                </a:solidFill>
              </a:rPr>
              <a:t>FIRApp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defaultApp</a:t>
            </a:r>
            <a:r>
              <a:rPr lang="en-US" altLang="ko-KR" sz="1400" dirty="0">
                <a:solidFill>
                  <a:srgbClr val="FF0000"/>
                </a:solidFill>
              </a:rPr>
              <a:t>] == nil) {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[</a:t>
            </a:r>
            <a:r>
              <a:rPr lang="en-US" altLang="ko-KR" sz="1400" dirty="0" err="1">
                <a:solidFill>
                  <a:srgbClr val="FF0000"/>
                </a:solidFill>
              </a:rPr>
              <a:t>FIRApp</a:t>
            </a:r>
            <a:r>
              <a:rPr lang="en-US" altLang="ko-KR" sz="1400" dirty="0">
                <a:solidFill>
                  <a:srgbClr val="FF0000"/>
                </a:solidFill>
              </a:rPr>
              <a:t> configure];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}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</a:t>
            </a:r>
            <a:r>
              <a:rPr lang="en-US" altLang="ko-KR" sz="1400" dirty="0" err="1"/>
              <a:t>RCTAppSetupPrepareApp</a:t>
            </a:r>
            <a:r>
              <a:rPr lang="en-US" altLang="ko-KR" sz="1400" dirty="0"/>
              <a:t>(application);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</a:t>
            </a:r>
            <a:r>
              <a:rPr lang="en-US" altLang="ko-KR" sz="1400" dirty="0" err="1"/>
              <a:t>RCTBridge</a:t>
            </a:r>
            <a:r>
              <a:rPr lang="en-US" altLang="ko-KR" sz="1400" dirty="0"/>
              <a:t> *bridge = [[</a:t>
            </a:r>
            <a:r>
              <a:rPr lang="en-US" altLang="ko-KR" sz="1400" dirty="0" err="1"/>
              <a:t>RCTBridge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alloc</a:t>
            </a:r>
            <a:r>
              <a:rPr lang="en-US" altLang="ko-KR" sz="1400" dirty="0"/>
              <a:t>] </a:t>
            </a:r>
            <a:r>
              <a:rPr lang="en-US" altLang="ko-KR" sz="1400" dirty="0" err="1"/>
              <a:t>initWithDelegate:self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launchOptions:launchOptions</a:t>
            </a:r>
            <a:r>
              <a:rPr lang="en-US" altLang="ko-KR" sz="1400" dirty="0"/>
              <a:t>];</a:t>
            </a:r>
          </a:p>
          <a:p>
            <a:pPr marL="109800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3423455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FireBase</a:t>
            </a:r>
            <a:r>
              <a:rPr lang="en-US" altLang="ko-KR" sz="1400" dirty="0"/>
              <a:t>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공식 문서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>
                <a:hlinkClick r:id="rId3"/>
              </a:rPr>
              <a:t>https://rnfirebase.io/</a:t>
            </a:r>
            <a:endParaRPr lang="en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설치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" altLang="ko-KR" sz="1400" dirty="0"/>
              <a:t>yarn add @react-native-firebase/app @react-native-firebase/</a:t>
            </a:r>
            <a:r>
              <a:rPr lang="en" altLang="ko-KR" sz="1400" dirty="0" err="1"/>
              <a:t>auth</a:t>
            </a:r>
            <a:r>
              <a:rPr lang="en" altLang="ko-KR" sz="1400" dirty="0"/>
              <a:t> @react-native-firebase/</a:t>
            </a:r>
            <a:r>
              <a:rPr lang="en" altLang="ko-KR" sz="1400" dirty="0" err="1"/>
              <a:t>firestore</a:t>
            </a:r>
            <a:r>
              <a:rPr lang="en" altLang="ko-KR" sz="1400" dirty="0"/>
              <a:t> @react-native-firebase/storage </a:t>
            </a:r>
          </a:p>
          <a:p>
            <a:pPr lvl="3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/>
              <a:t>app</a:t>
            </a:r>
            <a:r>
              <a:rPr lang="ko-KR" altLang="en-US" sz="1400" dirty="0"/>
              <a:t>은 </a:t>
            </a:r>
            <a:r>
              <a:rPr lang="en-US" altLang="ko-KR" sz="1400" dirty="0"/>
              <a:t>Firebase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적용할 때 반드시 필요한 라이브러리</a:t>
            </a:r>
            <a:endParaRPr lang="en-US" altLang="ko-KR" sz="1400" dirty="0"/>
          </a:p>
          <a:p>
            <a:pPr lvl="3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auth</a:t>
            </a:r>
            <a:r>
              <a:rPr lang="ko-KR" altLang="en-US" sz="1400" dirty="0"/>
              <a:t>는 회원 인증</a:t>
            </a:r>
            <a:endParaRPr lang="en-US" altLang="ko-KR" sz="1400" dirty="0"/>
          </a:p>
          <a:p>
            <a:pPr lvl="3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 err="1"/>
              <a:t>firestore</a:t>
            </a:r>
            <a:r>
              <a:rPr lang="ko-KR" altLang="en-US" sz="1400" dirty="0"/>
              <a:t>는 실시간 데이터베이스를 위해 필요</a:t>
            </a:r>
            <a:endParaRPr lang="en-US" altLang="ko-KR" sz="1400" dirty="0"/>
          </a:p>
          <a:p>
            <a:pPr lvl="3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u"/>
              <a:defRPr/>
            </a:pPr>
            <a:r>
              <a:rPr lang="en-US" altLang="ko-KR" sz="1400" dirty="0"/>
              <a:t>storage</a:t>
            </a:r>
            <a:r>
              <a:rPr lang="ko-KR" altLang="en-US" sz="1400" dirty="0"/>
              <a:t>는 이미지를 업로드할 때 필요한 라이브러리</a:t>
            </a:r>
            <a:endParaRPr lang="en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cd </a:t>
            </a:r>
            <a:r>
              <a:rPr lang="en-US" altLang="ko-KR" sz="1400" dirty="0" err="1"/>
              <a:t>ios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/>
              <a:t>pod install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/>
              <a:t>위의 명령이 안되는 경우 </a:t>
            </a:r>
            <a:r>
              <a:rPr lang="en-US" altLang="ko-KR" sz="1400" dirty="0"/>
              <a:t>pod install --repo-update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336709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화면 설계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화면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8CA4B-C9D7-5644-AEA5-556E8BE4B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1916832"/>
            <a:ext cx="3898900" cy="450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미리보기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FFC14-CD48-BB43-AC5A-73D3A0C40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556792"/>
            <a:ext cx="7086600" cy="44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0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화면 설계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RootStack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프로젝트의 최상위 스택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MainTab</a:t>
            </a:r>
            <a:r>
              <a:rPr lang="en-US" altLang="ko-KR" sz="1400" dirty="0"/>
              <a:t>: </a:t>
            </a:r>
            <a:r>
              <a:rPr lang="ko-KR" altLang="en-US" sz="1400" dirty="0"/>
              <a:t>로그인하면 보일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HomeStack</a:t>
            </a:r>
            <a:r>
              <a:rPr lang="en-US" altLang="ko-KR" sz="1400" dirty="0"/>
              <a:t>: </a:t>
            </a:r>
            <a:r>
              <a:rPr lang="ko-KR" altLang="en-US" sz="1400" dirty="0"/>
              <a:t>첫 번째 탭인 홈의 스택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FeedScreen</a:t>
            </a:r>
            <a:r>
              <a:rPr lang="en-US" altLang="ko-KR" sz="1400" dirty="0"/>
              <a:t>: </a:t>
            </a:r>
            <a:r>
              <a:rPr lang="ko-KR" altLang="en-US" sz="1400" dirty="0"/>
              <a:t>포스트들의 목록을 볼 수 있는 화면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PostScreen</a:t>
            </a:r>
            <a:r>
              <a:rPr lang="en-US" altLang="ko-KR" sz="1400" dirty="0"/>
              <a:t>: </a:t>
            </a:r>
            <a:r>
              <a:rPr lang="ko-KR" altLang="en-US" sz="1400" dirty="0"/>
              <a:t>하나의 포스트를 볼 수 있는 화면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ProfileScreen</a:t>
            </a:r>
            <a:r>
              <a:rPr lang="en-US" altLang="ko-KR" sz="1400" dirty="0"/>
              <a:t>: </a:t>
            </a:r>
            <a:r>
              <a:rPr lang="ko-KR" altLang="en-US" sz="1400" dirty="0"/>
              <a:t>특정 사용자의 프로필을 볼 수 있는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MyProfileStack</a:t>
            </a:r>
            <a:r>
              <a:rPr lang="en-US" altLang="ko-KR" sz="1400" dirty="0"/>
              <a:t>:</a:t>
            </a:r>
            <a:r>
              <a:rPr lang="ko-KR" altLang="en-US" sz="1400" dirty="0"/>
              <a:t> 두 번째 탭인 프로필의 스택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MyProfileScreen</a:t>
            </a:r>
            <a:r>
              <a:rPr lang="en-US" altLang="ko-KR" sz="1400" dirty="0"/>
              <a:t>: </a:t>
            </a:r>
            <a:r>
              <a:rPr lang="ko-KR" altLang="en-US" sz="1400" dirty="0"/>
              <a:t>자신의 프로필을 볼 수 있는 화면</a:t>
            </a:r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PostScreen</a:t>
            </a:r>
            <a:r>
              <a:rPr lang="en-US" altLang="ko-KR" sz="1400" dirty="0"/>
              <a:t>: </a:t>
            </a:r>
            <a:r>
              <a:rPr lang="ko-KR" altLang="en-US" sz="1400" dirty="0"/>
              <a:t>하나의 포스트를 볼 수 있는 화면</a:t>
            </a:r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UploadScreen</a:t>
            </a:r>
            <a:r>
              <a:rPr lang="en-US" altLang="ko-KR" sz="1400" dirty="0"/>
              <a:t>:</a:t>
            </a:r>
            <a:r>
              <a:rPr lang="ko-KR" altLang="en-US" sz="1400" dirty="0"/>
              <a:t> 사진을 업로드하는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ModifyScreen</a:t>
            </a:r>
            <a:r>
              <a:rPr lang="en-US" altLang="ko-KR" sz="1400" dirty="0"/>
              <a:t>: </a:t>
            </a:r>
            <a:r>
              <a:rPr lang="ko-KR" altLang="en-US" sz="1400" dirty="0"/>
              <a:t>포스트의 문구를 수정하는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SettingScreen</a:t>
            </a:r>
            <a:r>
              <a:rPr lang="en-US" altLang="ko-KR" sz="1400" dirty="0"/>
              <a:t>: </a:t>
            </a:r>
            <a:r>
              <a:rPr lang="ko-KR" altLang="en-US" sz="1400" dirty="0"/>
              <a:t>설정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SignlnScreen</a:t>
            </a:r>
            <a:r>
              <a:rPr lang="en-US" altLang="ko-KR" sz="1400" dirty="0"/>
              <a:t>: </a:t>
            </a:r>
            <a:r>
              <a:rPr lang="ko-KR" altLang="en-US" sz="1400" dirty="0"/>
              <a:t>로그인 화면</a:t>
            </a:r>
            <a:endParaRPr lang="en-US" altLang="ko-KR" sz="1400" dirty="0"/>
          </a:p>
          <a:p>
            <a:pPr lvl="2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WelcomeScreen</a:t>
            </a:r>
            <a:r>
              <a:rPr lang="en-US" altLang="ko-KR" sz="1400" dirty="0"/>
              <a:t>: </a:t>
            </a:r>
            <a:r>
              <a:rPr lang="ko-KR" altLang="en-US" sz="1400" dirty="0"/>
              <a:t>회원가입 후 프로필 사진과 이름을 설정하는 화면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화면 구성</a:t>
            </a:r>
          </a:p>
        </p:txBody>
      </p:sp>
    </p:spTree>
    <p:extLst>
      <p:ext uri="{BB962C8B-B14F-4D97-AF65-F5344CB8AC3E}">
        <p14:creationId xmlns:p14="http://schemas.microsoft.com/office/powerpoint/2010/main" val="300125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Authenticaton</a:t>
            </a:r>
            <a:r>
              <a:rPr lang="en-US" altLang="ko-KR" sz="1400" dirty="0"/>
              <a:t> </a:t>
            </a:r>
            <a:r>
              <a:rPr lang="ko-KR" altLang="en-US" sz="1400" dirty="0"/>
              <a:t>클릭 한 후 시작하기 클릭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B691C-F74B-C94C-AD33-28E98EFD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2" y="1916832"/>
            <a:ext cx="7236296" cy="35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0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이메일</a:t>
            </a:r>
            <a:r>
              <a:rPr lang="en-US" altLang="ko-KR" sz="1400" dirty="0"/>
              <a:t>/</a:t>
            </a:r>
            <a:r>
              <a:rPr lang="ko-KR" altLang="en-US" sz="1400" dirty="0"/>
              <a:t>비밀번호 로그인 활성화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418294-1994-7D4C-B428-FF60EE8F0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88" y="2060848"/>
            <a:ext cx="6588224" cy="38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6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이메일</a:t>
            </a:r>
            <a:r>
              <a:rPr lang="en-US" altLang="ko-KR" sz="1400" dirty="0"/>
              <a:t>/</a:t>
            </a:r>
            <a:r>
              <a:rPr lang="ko-KR" altLang="en-US" sz="1400" dirty="0"/>
              <a:t>비밀번호 로그인 활성화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A8479F-BA78-CD45-8EDE-9B3FD1DCE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2" y="1988840"/>
            <a:ext cx="6876256" cy="40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3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F133B-DBC7-9040-98B5-78263EB0F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32" y="1916832"/>
            <a:ext cx="2038536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0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UI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위한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디렉토리를 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806321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테두리가 있는 </a:t>
            </a:r>
            <a:r>
              <a:rPr lang="en-US" altLang="ko-KR" sz="1400" dirty="0" err="1"/>
              <a:t>BoarderdInput</a:t>
            </a:r>
            <a:r>
              <a:rPr lang="ko-KR" altLang="en-US" sz="1400" dirty="0"/>
              <a:t>을 생성하기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style={[</a:t>
            </a:r>
            <a:r>
              <a:rPr lang="en-US" altLang="ko-KR" sz="1400" dirty="0" err="1"/>
              <a:t>styles.input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223177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테두리가 있는 </a:t>
            </a:r>
            <a:r>
              <a:rPr lang="en-US" altLang="ko-KR" sz="1400" dirty="0" err="1"/>
              <a:t>BoarderdInput</a:t>
            </a:r>
            <a:r>
              <a:rPr lang="ko-KR" altLang="en-US" sz="1400" dirty="0"/>
              <a:t>을 생성하기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input: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borderColor</a:t>
            </a:r>
            <a:r>
              <a:rPr lang="en-US" altLang="ko-KR" sz="1400" dirty="0"/>
              <a:t>: '#</a:t>
            </a:r>
            <a:r>
              <a:rPr lang="en-US" altLang="ko-KR" sz="1400" dirty="0" err="1"/>
              <a:t>bdbdbd</a:t>
            </a:r>
            <a:r>
              <a:rPr lang="en-US" altLang="ko-KR" sz="1400" dirty="0"/>
              <a:t>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borderWidth</a:t>
            </a:r>
            <a:r>
              <a:rPr lang="en-US" altLang="ko-KR" sz="1400" dirty="0"/>
              <a:t>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paddingHorizontal</a:t>
            </a:r>
            <a:r>
              <a:rPr lang="en-US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height: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backgroundColor</a:t>
            </a:r>
            <a:r>
              <a:rPr lang="en-US" altLang="ko-KR" sz="1400" dirty="0"/>
              <a:t>: 'white',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margin: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marginBottom</a:t>
            </a:r>
            <a:r>
              <a:rPr lang="en-US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87646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을 생성하기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View, </a:t>
            </a:r>
            <a:r>
              <a:rPr lang="en-US" altLang="ko-KR" sz="1400" dirty="0" err="1"/>
              <a:t>Pressable</a:t>
            </a:r>
            <a:r>
              <a:rPr lang="en-US" altLang="ko-KR" sz="1400" dirty="0"/>
              <a:t>, Text, Platform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, title,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&lt;View style={[</a:t>
            </a:r>
            <a:r>
              <a:rPr lang="en-US" altLang="ko-KR" sz="1400" dirty="0" err="1"/>
              <a:t>styles.block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Pressable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style={({ pressed }) =&gt; [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styles.wrapper</a:t>
            </a:r>
            <a:r>
              <a:rPr lang="en-US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Platform.OS</a:t>
            </a:r>
            <a:r>
              <a:rPr lang="en-US" altLang="ko-KR" sz="1400" dirty="0"/>
              <a:t> === '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' &amp;&amp; pressed &amp;&amp; { opacity: 0.5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]}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android_ripple</a:t>
            </a:r>
            <a:r>
              <a:rPr lang="en-US" altLang="ko-KR" sz="1400" dirty="0"/>
              <a:t>={{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color: '#</a:t>
            </a:r>
            <a:r>
              <a:rPr lang="en-US" altLang="ko-KR" sz="1400" dirty="0" err="1"/>
              <a:t>ffffff</a:t>
            </a:r>
            <a:r>
              <a:rPr lang="en-US" altLang="ko-KR" sz="1400" dirty="0"/>
              <a:t>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}}&gt;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&lt;Text style={[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]}&gt; {title} 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&lt;/</a:t>
            </a:r>
            <a:r>
              <a:rPr lang="en-US" altLang="ko-KR" sz="1400" dirty="0" err="1"/>
              <a:t>Pressable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655667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을 생성하기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overflow: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overflow: 'hidden',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wrapper: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height: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alignItems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justifyContent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backgroundColor</a:t>
            </a:r>
            <a:r>
              <a:rPr lang="en-US" altLang="ko-KR" sz="1400" dirty="0"/>
              <a:t>: '#6200ee'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text: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fontWeight</a:t>
            </a:r>
            <a:r>
              <a:rPr lang="en-US" altLang="ko-KR" sz="1400" dirty="0"/>
              <a:t>: 'bold',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14,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color: 'white',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margin: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marginBottom</a:t>
            </a:r>
            <a:r>
              <a:rPr lang="en-US" altLang="ko-KR" sz="1400" dirty="0"/>
              <a:t>: 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761759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프로젝트 생성</a:t>
            </a:r>
            <a:r>
              <a:rPr lang="en-US" altLang="ko-KR" sz="1400" dirty="0"/>
              <a:t> </a:t>
            </a:r>
            <a:r>
              <a:rPr lang="ko-KR" altLang="en-US" sz="1400" dirty="0"/>
              <a:t>및 라이브러리 설치</a:t>
            </a:r>
            <a:endParaRPr lang="en-US" altLang="ko-KR" sz="1400" dirty="0"/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 err="1">
                <a:cs typeface="+mn-cs"/>
              </a:rPr>
              <a:t>npx</a:t>
            </a:r>
            <a:r>
              <a:rPr lang="en-US" altLang="ko-KR" sz="1400" dirty="0">
                <a:cs typeface="+mn-cs"/>
              </a:rPr>
              <a:t> react-native </a:t>
            </a:r>
            <a:r>
              <a:rPr lang="en-US" altLang="ko-KR" sz="1400" dirty="0" err="1">
                <a:cs typeface="+mn-cs"/>
              </a:rPr>
              <a:t>init</a:t>
            </a:r>
            <a:r>
              <a:rPr lang="en-US" altLang="ko-KR" sz="1400" dirty="0">
                <a:cs typeface="+mn-cs"/>
              </a:rPr>
              <a:t> </a:t>
            </a:r>
            <a:r>
              <a:rPr lang="en-US" altLang="ko-KR" sz="1400" dirty="0" err="1">
                <a:cs typeface="+mn-cs"/>
              </a:rPr>
              <a:t>ReactNativeGallery</a:t>
            </a:r>
            <a:endParaRPr lang="en-US" altLang="ko-KR" sz="1400" dirty="0">
              <a:cs typeface="+mn-cs"/>
            </a:endParaRPr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1400" dirty="0">
                <a:cs typeface="+mn-cs"/>
              </a:rPr>
              <a:t>cd </a:t>
            </a:r>
            <a:r>
              <a:rPr lang="en-US" altLang="ko-KR" sz="1400" dirty="0" err="1"/>
              <a:t>ReactNativeGallery</a:t>
            </a:r>
            <a:endParaRPr lang="en-US" altLang="ko-KR" sz="1400" dirty="0"/>
          </a:p>
          <a:p>
            <a:pPr marL="5400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en" altLang="ko-KR" sz="1400" dirty="0">
                <a:cs typeface="+mn-cs"/>
              </a:rPr>
              <a:t>yarn add @react-navigation/native react-native-screens react-native-safe-area-context @react-navigation/native-stack @react-navigation/bottom-tabs react-native-vector-icons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99561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적용하고 확인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Text</a:t>
            </a:r>
            <a:r>
              <a:rPr lang="en-US" altLang="ko-KR" sz="1400" dirty="0">
                <a:solidFill>
                  <a:srgbClr val="FF0000"/>
                </a:solidFill>
              </a:rPr>
              <a:t>, View</a:t>
            </a:r>
            <a:r>
              <a:rPr lang="en-US" altLang="ko-KR" sz="1400" dirty="0"/>
              <a:t>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 from '../components/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from '../components/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';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905338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적용하고 확인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>
                <a:solidFill>
                  <a:srgbClr val="FF0000"/>
                </a:solidFill>
              </a:rPr>
              <a:t>&lt;View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styles.form</a:t>
            </a:r>
            <a:r>
              <a:rPr lang="en-US" altLang="ko-KR" sz="1400" dirty="0">
                <a:solidFill>
                  <a:srgbClr val="FF0000"/>
                </a:solidFill>
              </a:rPr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&lt;View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styles.buttons</a:t>
            </a:r>
            <a:r>
              <a:rPr lang="en-US" altLang="ko-KR" sz="1400" dirty="0">
                <a:solidFill>
                  <a:srgbClr val="FF0000"/>
                </a:solidFill>
              </a:rPr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로그인</a:t>
            </a:r>
            <a:r>
              <a:rPr lang="en-US" altLang="ko-KR" sz="1400" dirty="0">
                <a:solidFill>
                  <a:srgbClr val="FF0000"/>
                </a:solidFill>
              </a:rPr>
              <a:t>" </a:t>
            </a:r>
            <a:r>
              <a:rPr lang="en-US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회원가입</a:t>
            </a:r>
            <a:r>
              <a:rPr lang="en-US" altLang="ko-KR" sz="1400" dirty="0">
                <a:solidFill>
                  <a:srgbClr val="FF0000"/>
                </a:solidFill>
              </a:rPr>
              <a:t>"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52556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인증을 위한 </a:t>
            </a:r>
            <a:r>
              <a:rPr lang="en-US" altLang="ko-KR" sz="1400" dirty="0"/>
              <a:t>UI </a:t>
            </a:r>
            <a:r>
              <a:rPr lang="ko-KR" altLang="en-US" sz="1400" dirty="0"/>
              <a:t>준비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적용하고 확인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fullscreen</a:t>
            </a:r>
            <a:r>
              <a:rPr lang="en-US" altLang="ko-KR" sz="1400" dirty="0"/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flex: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alignItems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justifyContent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text: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32,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fontWeight</a:t>
            </a:r>
            <a:r>
              <a:rPr lang="en-US" altLang="ko-KR" sz="1400" dirty="0"/>
              <a:t>: 'bold',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form: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marginTop</a:t>
            </a:r>
            <a:r>
              <a:rPr lang="en-US" altLang="ko-KR" sz="1400" dirty="0">
                <a:solidFill>
                  <a:srgbClr val="FF0000"/>
                </a:solidFill>
              </a:rPr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width: '100%',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paddingHorizontal</a:t>
            </a:r>
            <a:r>
              <a:rPr lang="en-US" altLang="ko-KR" sz="1400" dirty="0">
                <a:solidFill>
                  <a:srgbClr val="FF0000"/>
                </a:solidFill>
              </a:rPr>
              <a:t>: 16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 buttons: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marginTop</a:t>
            </a:r>
            <a:r>
              <a:rPr lang="en-US" altLang="ko-KR" sz="1400" dirty="0">
                <a:solidFill>
                  <a:srgbClr val="FF0000"/>
                </a:solidFill>
              </a:rPr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712691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rest </a:t>
            </a:r>
            <a:r>
              <a:rPr lang="ko-KR" altLang="en-US" sz="1400" dirty="0"/>
              <a:t>연산자 와 </a:t>
            </a:r>
            <a:r>
              <a:rPr lang="en-US" altLang="ko-KR" sz="1400" dirty="0"/>
              <a:t>spread </a:t>
            </a:r>
            <a:r>
              <a:rPr lang="ko-KR" altLang="en-US" sz="1400" dirty="0"/>
              <a:t>연산자로 </a:t>
            </a:r>
            <a:r>
              <a:rPr lang="en-US" altLang="ko-KR" sz="1400" dirty="0"/>
              <a:t>Props </a:t>
            </a:r>
            <a:r>
              <a:rPr lang="ko-KR" altLang="en-US" sz="1400" dirty="0"/>
              <a:t>넘겨주기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A581F1-7D41-2D43-BFBF-17F02122E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913980"/>
            <a:ext cx="342900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65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rest </a:t>
            </a:r>
            <a:r>
              <a:rPr lang="ko-KR" altLang="en-US" sz="1400" dirty="0"/>
              <a:t>연산자 와 </a:t>
            </a:r>
            <a:r>
              <a:rPr lang="en-US" altLang="ko-KR" sz="1400" dirty="0"/>
              <a:t>spread </a:t>
            </a:r>
            <a:r>
              <a:rPr lang="ko-KR" altLang="en-US" sz="1400" dirty="0"/>
              <a:t>연산자로 </a:t>
            </a:r>
            <a:r>
              <a:rPr lang="en-US" altLang="ko-KR" sz="1400" dirty="0"/>
              <a:t>Props </a:t>
            </a:r>
            <a:r>
              <a:rPr lang="ko-KR" altLang="en-US" sz="1400" dirty="0"/>
              <a:t>넘겨주기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BorderedInput.js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, value, placeholder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&lt;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style={[</a:t>
            </a:r>
            <a:r>
              <a:rPr lang="en-US" altLang="ko-KR" sz="1400" dirty="0" err="1"/>
              <a:t>styles.input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onChangeText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onChangeText</a:t>
            </a:r>
            <a:r>
              <a:rPr lang="en-US" altLang="ko-KR" sz="1400" dirty="0">
                <a:solidFill>
                  <a:srgbClr val="FF0000"/>
                </a:solidFill>
              </a:rPr>
              <a:t>} value={value} placeholder={placeholder}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64212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rest </a:t>
            </a:r>
            <a:r>
              <a:rPr lang="ko-KR" altLang="en-US" sz="1400" dirty="0"/>
              <a:t>연산자 와 </a:t>
            </a:r>
            <a:r>
              <a:rPr lang="en-US" altLang="ko-KR" sz="1400" dirty="0"/>
              <a:t>spread </a:t>
            </a:r>
            <a:r>
              <a:rPr lang="ko-KR" altLang="en-US" sz="1400" dirty="0"/>
              <a:t>연산자로 </a:t>
            </a:r>
            <a:r>
              <a:rPr lang="en-US" altLang="ko-KR" sz="1400" dirty="0"/>
              <a:t>Props </a:t>
            </a:r>
            <a:r>
              <a:rPr lang="ko-KR" altLang="en-US" sz="1400" dirty="0"/>
              <a:t>넘겨주기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BorderedInput.js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...rest</a:t>
            </a:r>
            <a:r>
              <a:rPr lang="en-US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&lt;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style={[</a:t>
            </a:r>
            <a:r>
              <a:rPr lang="en-US" altLang="ko-KR" sz="1400" dirty="0" err="1"/>
              <a:t>styles.input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{...rest}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292211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rest </a:t>
            </a:r>
            <a:r>
              <a:rPr lang="ko-KR" altLang="en-US" sz="1400" dirty="0"/>
              <a:t>연산자 와 </a:t>
            </a:r>
            <a:r>
              <a:rPr lang="en-US" altLang="ko-KR" sz="1400" dirty="0"/>
              <a:t>spread </a:t>
            </a:r>
            <a:r>
              <a:rPr lang="ko-KR" altLang="en-US" sz="1400" dirty="0"/>
              <a:t>연산자로 </a:t>
            </a:r>
            <a:r>
              <a:rPr lang="en-US" altLang="ko-KR" sz="1400" dirty="0"/>
              <a:t>Props </a:t>
            </a:r>
            <a:r>
              <a:rPr lang="ko-KR" altLang="en-US" sz="1400" dirty="0"/>
              <a:t>넘겨주기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&lt;View style={</a:t>
            </a:r>
            <a:r>
              <a:rPr lang="en-US" altLang="ko-KR" sz="1400" dirty="0" err="1"/>
              <a:t>styles.form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placeholder="</a:t>
            </a:r>
            <a:r>
              <a:rPr lang="ko-KR" altLang="en-US" sz="1400" dirty="0">
                <a:solidFill>
                  <a:srgbClr val="FF0000"/>
                </a:solidFill>
              </a:rPr>
              <a:t>이메일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placeholder="</a:t>
            </a:r>
            <a:r>
              <a:rPr lang="ko-KR" altLang="en-US" sz="1400" dirty="0">
                <a:solidFill>
                  <a:srgbClr val="FF0000"/>
                </a:solidFill>
              </a:rPr>
              <a:t>비밀번호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&lt;View style={</a:t>
            </a:r>
            <a:r>
              <a:rPr lang="en-US" altLang="ko-KR" sz="1400" dirty="0" err="1"/>
              <a:t>styles.buttons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로그인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"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172795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CBF84-A0C6-E94D-A9A2-1F89BA0A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833835"/>
            <a:ext cx="3429000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50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View, </a:t>
            </a:r>
            <a:r>
              <a:rPr lang="en-US" altLang="ko-KR" sz="1400" dirty="0" err="1"/>
              <a:t>Pressable</a:t>
            </a:r>
            <a:r>
              <a:rPr lang="en-US" altLang="ko-KR" sz="1400" dirty="0"/>
              <a:t>, Text, Platform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68538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, title, </a:t>
            </a:r>
            <a:r>
              <a:rPr lang="en-US" altLang="ko-KR" sz="1400" dirty="0" err="1"/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, theme</a:t>
            </a:r>
            <a:r>
              <a:rPr lang="en-US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isPrimary</a:t>
            </a:r>
            <a:r>
              <a:rPr lang="en-US" altLang="ko-KR" sz="1400" dirty="0">
                <a:solidFill>
                  <a:srgbClr val="FF0000"/>
                </a:solidFill>
              </a:rPr>
              <a:t> = theme === 'primary';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&lt;View style={[</a:t>
            </a:r>
            <a:r>
              <a:rPr lang="en-US" altLang="ko-KR" sz="1400" dirty="0" err="1"/>
              <a:t>styles.block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Pressable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style={({ pressed }) =&gt; [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styles.wrapper</a:t>
            </a:r>
            <a:r>
              <a:rPr lang="en-US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isPrimary</a:t>
            </a:r>
            <a:r>
              <a:rPr lang="en-US" altLang="ko-KR" sz="1400" dirty="0">
                <a:solidFill>
                  <a:srgbClr val="FF0000"/>
                </a:solidFill>
              </a:rPr>
              <a:t> &amp;&amp; </a:t>
            </a:r>
            <a:r>
              <a:rPr lang="en-US" altLang="ko-KR" sz="1400" dirty="0" err="1">
                <a:solidFill>
                  <a:srgbClr val="FF0000"/>
                </a:solidFill>
              </a:rPr>
              <a:t>styles.primaryWrapper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Platform.OS</a:t>
            </a:r>
            <a:r>
              <a:rPr lang="en-US" altLang="ko-KR" sz="1400" dirty="0"/>
              <a:t> === '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' &amp;&amp; pressed &amp;&amp; { opacity: 0.5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]}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android_ripple</a:t>
            </a:r>
            <a:r>
              <a:rPr lang="en-US" altLang="ko-KR" sz="1400" dirty="0"/>
              <a:t>={{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color: </a:t>
            </a:r>
            <a:r>
              <a:rPr lang="en-US" altLang="ko-KR" sz="1400" dirty="0" err="1">
                <a:solidFill>
                  <a:srgbClr val="FF0000"/>
                </a:solidFill>
              </a:rPr>
              <a:t>isPrimary</a:t>
            </a:r>
            <a:r>
              <a:rPr lang="en-US" altLang="ko-KR" sz="1400" dirty="0">
                <a:solidFill>
                  <a:srgbClr val="FF0000"/>
                </a:solidFill>
              </a:rPr>
              <a:t> ? '#</a:t>
            </a:r>
            <a:r>
              <a:rPr lang="en-US" altLang="ko-KR" sz="1400" dirty="0" err="1">
                <a:solidFill>
                  <a:srgbClr val="FF0000"/>
                </a:solidFill>
              </a:rPr>
              <a:t>ffffff</a:t>
            </a:r>
            <a:r>
              <a:rPr lang="en-US" altLang="ko-KR" sz="1400" dirty="0">
                <a:solidFill>
                  <a:srgbClr val="FF0000"/>
                </a:solidFill>
              </a:rPr>
              <a:t>' : '#6200ee',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}}&gt;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73580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아이콘 사용 설정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icon </a:t>
            </a:r>
            <a:r>
              <a:rPr lang="ko-KR" altLang="en-US" sz="1400" dirty="0"/>
              <a:t>사용을 위해서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앱이름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info.plist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아이콘 사용을 위한 설정을 추가</a:t>
            </a:r>
            <a:endParaRPr lang="en-US" altLang="ko-KR" sz="1400" dirty="0"/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&lt;key&gt;</a:t>
            </a:r>
            <a:r>
              <a:rPr lang="en" altLang="ko-KR" sz="1400" dirty="0" err="1"/>
              <a:t>UIAppFonts</a:t>
            </a:r>
            <a:r>
              <a:rPr lang="en" altLang="ko-KR" sz="1400" dirty="0"/>
              <a:t>&lt;/key&gt;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&lt;array&gt;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	&lt;string&gt;</a:t>
            </a:r>
            <a:r>
              <a:rPr lang="en" altLang="ko-KR" sz="1400" dirty="0" err="1"/>
              <a:t>MaterialIcons.ttf</a:t>
            </a:r>
            <a:r>
              <a:rPr lang="en" altLang="ko-KR" sz="1400" dirty="0"/>
              <a:t>&lt;/string&gt;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&lt;/array&gt;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163887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&lt;Text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style={[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styles.text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isPrimary</a:t>
            </a:r>
            <a:r>
              <a:rPr lang="en-US" altLang="ko-KR" sz="1400" dirty="0">
                <a:solidFill>
                  <a:srgbClr val="FF0000"/>
                </a:solidFill>
              </a:rPr>
              <a:t> ? </a:t>
            </a:r>
            <a:r>
              <a:rPr lang="en-US" altLang="ko-KR" sz="1400" dirty="0" err="1">
                <a:solidFill>
                  <a:srgbClr val="FF0000"/>
                </a:solidFill>
              </a:rPr>
              <a:t>styles.primaryText</a:t>
            </a:r>
            <a:r>
              <a:rPr lang="en-US" altLang="ko-KR" sz="1400" dirty="0">
                <a:solidFill>
                  <a:srgbClr val="FF0000"/>
                </a:solidFill>
              </a:rPr>
              <a:t> : </a:t>
            </a:r>
            <a:r>
              <a:rPr lang="en-US" altLang="ko-KR" sz="1400" dirty="0" err="1">
                <a:solidFill>
                  <a:srgbClr val="FF0000"/>
                </a:solidFill>
              </a:rPr>
              <a:t>styles.secondaryText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]}&gt;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{title}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&lt;/</a:t>
            </a:r>
            <a:r>
              <a:rPr lang="en-US" altLang="ko-KR" sz="1400" dirty="0" err="1"/>
              <a:t>Pressable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>
                <a:solidFill>
                  <a:srgbClr val="FF0000"/>
                </a:solidFill>
              </a:rPr>
              <a:t>CustomButton.defaultProps</a:t>
            </a:r>
            <a:r>
              <a:rPr lang="en-US" altLang="ko-KR" sz="1400" dirty="0">
                <a:solidFill>
                  <a:srgbClr val="FF0000"/>
                </a:solidFill>
              </a:rPr>
              <a:t>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theme: 'primary',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8252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overflow: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overflow: 'hidden',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wrapper: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height: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alignItems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justifyContent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// </a:t>
            </a:r>
            <a:r>
              <a:rPr lang="en-US" altLang="ko-KR" sz="1400" dirty="0" err="1"/>
              <a:t>backgroundColor</a:t>
            </a:r>
            <a:r>
              <a:rPr lang="en-US" altLang="ko-KR" sz="1400" dirty="0"/>
              <a:t> </a:t>
            </a:r>
            <a:r>
              <a:rPr lang="ko-KR" altLang="en-US" sz="1400" dirty="0"/>
              <a:t>제거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ko-KR" altLang="en-US" sz="1400" dirty="0"/>
              <a:t>    </a:t>
            </a:r>
            <a:r>
              <a:rPr lang="en-US" altLang="ko-KR" sz="1400" dirty="0"/>
              <a:t>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primaryWrapper</a:t>
            </a:r>
            <a:r>
              <a:rPr lang="en-US" altLang="ko-KR" sz="1400" dirty="0">
                <a:solidFill>
                  <a:srgbClr val="FF0000"/>
                </a:solidFill>
              </a:rPr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backgroundColor</a:t>
            </a:r>
            <a:r>
              <a:rPr lang="en-US" altLang="ko-KR" sz="1400" dirty="0">
                <a:solidFill>
                  <a:srgbClr val="FF0000"/>
                </a:solidFill>
              </a:rPr>
              <a:t>: '#6200ee',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text: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fontWeight</a:t>
            </a:r>
            <a:r>
              <a:rPr lang="en-US" altLang="ko-KR" sz="1400" dirty="0"/>
              <a:t>: 'bold',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14,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color: 'white',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152687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CustomButton.js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primaryText</a:t>
            </a:r>
            <a:r>
              <a:rPr lang="en-US" altLang="ko-KR" sz="1400" dirty="0">
                <a:solidFill>
                  <a:srgbClr val="FF0000"/>
                </a:solidFill>
              </a:rPr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color: 'white',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secondaryText</a:t>
            </a:r>
            <a:r>
              <a:rPr lang="en-US" altLang="ko-KR" sz="1400" dirty="0">
                <a:solidFill>
                  <a:srgbClr val="FF0000"/>
                </a:solidFill>
              </a:rPr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color: '#6200ee',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margin: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marginBottom</a:t>
            </a:r>
            <a:r>
              <a:rPr lang="en-US" altLang="ko-KR" sz="1400" dirty="0"/>
              <a:t>: 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727120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 err="1"/>
              <a:t>CustomButton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Secondary Button Style </a:t>
            </a:r>
            <a:r>
              <a:rPr lang="ko-KR" altLang="en-US" sz="1400" dirty="0"/>
              <a:t>지정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" </a:t>
            </a:r>
            <a:r>
              <a:rPr lang="en-US" altLang="ko-KR" sz="1400" dirty="0">
                <a:solidFill>
                  <a:srgbClr val="FF0000"/>
                </a:solidFill>
              </a:rPr>
              <a:t>theme="secondary"</a:t>
            </a:r>
            <a:r>
              <a:rPr lang="en-US" altLang="ko-KR" sz="1400" dirty="0"/>
              <a:t>/&gt;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131210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가입 화면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7B3214-6803-5E46-A371-B4A434771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8" y="1714891"/>
            <a:ext cx="3429000" cy="49201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F59C24-C7C0-224A-B9D2-B4AADABE1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32" y="1710823"/>
            <a:ext cx="3429000" cy="49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0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가입 화면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} = </a:t>
            </a:r>
            <a:r>
              <a:rPr lang="en-US" altLang="ko-KR" sz="1400" dirty="0" err="1">
                <a:solidFill>
                  <a:srgbClr val="FF0000"/>
                </a:solidFill>
              </a:rPr>
              <a:t>route.params</a:t>
            </a:r>
            <a:r>
              <a:rPr lang="en-US" altLang="ko-KR" sz="1400" dirty="0">
                <a:solidFill>
                  <a:srgbClr val="FF0000"/>
                </a:solidFill>
              </a:rPr>
              <a:t> ??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&lt;View style={</a:t>
            </a:r>
            <a:r>
              <a:rPr lang="en-US" altLang="ko-KR" sz="1400" dirty="0" err="1"/>
              <a:t>styles.form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이메일</a:t>
            </a:r>
            <a:r>
              <a:rPr lang="en-US" altLang="ko-KR" sz="1400" dirty="0"/>
              <a:t>"/&gt;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" </a:t>
            </a:r>
            <a:r>
              <a:rPr lang="en-US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 &amp;&amp; &lt;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 placeholder="</a:t>
            </a:r>
            <a:r>
              <a:rPr lang="ko-KR" altLang="en-US" sz="1400" dirty="0">
                <a:solidFill>
                  <a:srgbClr val="FF0000"/>
                </a:solidFill>
              </a:rPr>
              <a:t>비밀번호 확인</a:t>
            </a:r>
            <a:r>
              <a:rPr lang="en-US" altLang="ko-KR" sz="1400" dirty="0">
                <a:solidFill>
                  <a:srgbClr val="FF0000"/>
                </a:solidFill>
              </a:rPr>
              <a:t>" /&gt;}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225504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회원 가입 화면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&lt;View style={</a:t>
            </a:r>
            <a:r>
              <a:rPr lang="en-US" altLang="ko-KR" sz="1400" dirty="0" err="1"/>
              <a:t>styles.buttons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 ?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회원가입</a:t>
            </a:r>
            <a:r>
              <a:rPr lang="en-US" altLang="ko-KR" sz="1400" dirty="0">
                <a:solidFill>
                  <a:srgbClr val="FF0000"/>
                </a:solidFill>
              </a:rPr>
              <a:t>" </a:t>
            </a:r>
            <a:r>
              <a:rPr lang="en-US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로그인</a:t>
            </a:r>
            <a:r>
              <a:rPr lang="en-US" altLang="ko-KR" sz="1400" dirty="0">
                <a:solidFill>
                  <a:srgbClr val="FF0000"/>
                </a:solidFill>
              </a:rPr>
              <a:t>"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onPress</a:t>
            </a:r>
            <a:r>
              <a:rPr lang="en-US" altLang="ko-KR" sz="1400" dirty="0">
                <a:solidFill>
                  <a:srgbClr val="FF0000"/>
                </a:solidFill>
              </a:rPr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navigation.goBack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}}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) :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로그인</a:t>
            </a:r>
            <a:r>
              <a:rPr lang="en-US" altLang="ko-KR" sz="1400" dirty="0">
                <a:solidFill>
                  <a:srgbClr val="FF0000"/>
                </a:solidFill>
              </a:rPr>
              <a:t>" </a:t>
            </a:r>
            <a:r>
              <a:rPr lang="en-US" altLang="ko-KR" sz="1400" dirty="0" err="1">
                <a:solidFill>
                  <a:srgbClr val="FF0000"/>
                </a:solidFill>
              </a:rPr>
              <a:t>hasMarginBottom</a:t>
            </a:r>
            <a:r>
              <a:rPr lang="en-US" altLang="ko-KR" sz="1400" dirty="0">
                <a:solidFill>
                  <a:srgbClr val="FF0000"/>
                </a:solidFill>
              </a:rPr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CustomButton</a:t>
            </a:r>
            <a:r>
              <a:rPr lang="en-US" altLang="ko-KR" sz="1400" dirty="0">
                <a:solidFill>
                  <a:srgbClr val="FF0000"/>
                </a:solidFill>
              </a:rPr>
              <a:t> title="</a:t>
            </a:r>
            <a:r>
              <a:rPr lang="ko-KR" altLang="en-US" sz="1400" dirty="0">
                <a:solidFill>
                  <a:srgbClr val="FF0000"/>
                </a:solidFill>
              </a:rPr>
              <a:t>회원가입</a:t>
            </a:r>
            <a:r>
              <a:rPr lang="en-US" altLang="ko-KR" sz="1400" dirty="0">
                <a:solidFill>
                  <a:srgbClr val="FF0000"/>
                </a:solidFill>
              </a:rPr>
              <a:t>"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onPress</a:t>
            </a:r>
            <a:r>
              <a:rPr lang="en-US" altLang="ko-KR" sz="1400" dirty="0">
                <a:solidFill>
                  <a:srgbClr val="FF0000"/>
                </a:solidFill>
              </a:rPr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navigation.push</a:t>
            </a:r>
            <a:r>
              <a:rPr lang="en-US" altLang="ko-KR" sz="1400" dirty="0">
                <a:solidFill>
                  <a:srgbClr val="FF0000"/>
                </a:solidFill>
              </a:rPr>
              <a:t>('</a:t>
            </a:r>
            <a:r>
              <a:rPr lang="en-US" altLang="ko-KR" sz="1400" dirty="0" err="1">
                <a:solidFill>
                  <a:srgbClr val="FF0000"/>
                </a:solidFill>
              </a:rPr>
              <a:t>SignIn</a:t>
            </a:r>
            <a:r>
              <a:rPr lang="en-US" altLang="ko-KR" sz="1400" dirty="0">
                <a:solidFill>
                  <a:srgbClr val="FF0000"/>
                </a:solidFill>
              </a:rPr>
              <a:t>', {</a:t>
            </a:r>
            <a:r>
              <a:rPr lang="en-US" altLang="ko-KR" sz="1400" dirty="0" err="1">
                <a:solidFill>
                  <a:srgbClr val="FF0000"/>
                </a:solidFill>
              </a:rPr>
              <a:t>isSignUp:true</a:t>
            </a:r>
            <a:r>
              <a:rPr lang="en-US" altLang="ko-KR" sz="1400" dirty="0">
                <a:solidFill>
                  <a:srgbClr val="FF0000"/>
                </a:solidFill>
              </a:rPr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    }}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)}</a:t>
            </a:r>
            <a:r>
              <a:rPr lang="en-US" altLang="ko-KR" sz="1400" dirty="0"/>
              <a:t>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05581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3A2E8-6EDF-934B-8FDA-D5BF7F45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418138"/>
            <a:ext cx="7175500" cy="1308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18188F-ECE7-924C-968C-D4EC6A875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6" y="1669089"/>
            <a:ext cx="3034218" cy="3632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93966-B976-204A-B4DE-89DE7E449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635057"/>
            <a:ext cx="3034218" cy="36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4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>
                <a:solidFill>
                  <a:srgbClr val="FF0000"/>
                </a:solidFill>
              </a:rPr>
              <a:t>Keyboard, </a:t>
            </a:r>
            <a:r>
              <a:rPr lang="en-US" altLang="ko-KR" sz="1400" dirty="0" err="1">
                <a:solidFill>
                  <a:srgbClr val="FF0000"/>
                </a:solidFill>
              </a:rPr>
              <a:t>KeyboardAvoidingView</a:t>
            </a:r>
            <a:r>
              <a:rPr lang="en-US" altLang="ko-KR" sz="1400" dirty="0">
                <a:solidFill>
                  <a:srgbClr val="FF0000"/>
                </a:solidFill>
              </a:rPr>
              <a:t>, Platform,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623226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 = </a:t>
            </a:r>
            <a:r>
              <a:rPr lang="en-US" altLang="ko-KR" sz="1400" dirty="0" err="1"/>
              <a:t>route.params</a:t>
            </a:r>
            <a:r>
              <a:rPr lang="en-US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[form, </a:t>
            </a:r>
            <a:r>
              <a:rPr lang="en-US" altLang="ko-KR" sz="1400" dirty="0" err="1">
                <a:solidFill>
                  <a:srgbClr val="FF0000"/>
                </a:solidFill>
              </a:rPr>
              <a:t>setForm</a:t>
            </a:r>
            <a:r>
              <a:rPr lang="en-US" altLang="ko-KR" sz="1400" dirty="0">
                <a:solidFill>
                  <a:srgbClr val="FF0000"/>
                </a:solidFill>
              </a:rPr>
              <a:t>] = </a:t>
            </a:r>
            <a:r>
              <a:rPr lang="en-US" altLang="ko-KR" sz="1400" dirty="0" err="1">
                <a:solidFill>
                  <a:srgbClr val="FF0000"/>
                </a:solidFill>
              </a:rPr>
              <a:t>useState</a:t>
            </a:r>
            <a:r>
              <a:rPr lang="en-US" altLang="ko-KR" sz="1400" dirty="0">
                <a:solidFill>
                  <a:srgbClr val="FF0000"/>
                </a:solidFill>
              </a:rPr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confirmPassword</a:t>
            </a:r>
            <a:r>
              <a:rPr lang="en-US" altLang="ko-KR" sz="1400" dirty="0">
                <a:solidFill>
                  <a:srgbClr val="FF0000"/>
                </a:solidFill>
              </a:rPr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setForm</a:t>
            </a:r>
            <a:r>
              <a:rPr lang="en-US" altLang="ko-KR" sz="1400" dirty="0">
                <a:solidFill>
                  <a:srgbClr val="FF0000"/>
                </a:solidFill>
              </a:rPr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Keyboard.dismiss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console.log</a:t>
            </a:r>
            <a:r>
              <a:rPr lang="en-US" altLang="ko-KR" sz="1400" dirty="0">
                <a:solidFill>
                  <a:srgbClr val="FF0000"/>
                </a:solidFill>
              </a:rPr>
              <a:t>(form);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17830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아이콘 사용 설정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icon </a:t>
            </a:r>
            <a:r>
              <a:rPr lang="ko-KR" altLang="en-US" sz="1400" dirty="0"/>
              <a:t>사용을 위해서 </a:t>
            </a:r>
            <a:r>
              <a:rPr lang="en-US" altLang="ko-KR" sz="1400" dirty="0"/>
              <a:t>android/app/</a:t>
            </a:r>
            <a:r>
              <a:rPr lang="en-US" altLang="ko-KR" sz="1400" dirty="0" err="1"/>
              <a:t>build.gradle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아이콘 사용을 위한 설정을 추가</a:t>
            </a:r>
            <a:endParaRPr lang="en-US" altLang="ko-KR" sz="1400" dirty="0"/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project.ext.vectoricons</a:t>
            </a:r>
            <a:r>
              <a:rPr lang="en" altLang="ko-KR" sz="1400" dirty="0"/>
              <a:t> = [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iconFontNames</a:t>
            </a:r>
            <a:r>
              <a:rPr lang="en" altLang="ko-KR" sz="1400" dirty="0"/>
              <a:t>: [ '</a:t>
            </a:r>
            <a:r>
              <a:rPr lang="en" altLang="ko-KR" sz="1400" dirty="0" err="1"/>
              <a:t>MaterialIcons.ttf</a:t>
            </a:r>
            <a:r>
              <a:rPr lang="en" altLang="ko-KR" sz="1400" dirty="0"/>
              <a:t>' ]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]</a:t>
            </a:r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1417637" lvl="3" indent="-28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apply from: "../../</a:t>
            </a:r>
            <a:r>
              <a:rPr lang="en" altLang="ko-KR" sz="1400" dirty="0" err="1"/>
              <a:t>node_modules</a:t>
            </a:r>
            <a:r>
              <a:rPr lang="en" altLang="ko-KR" sz="1400" dirty="0"/>
              <a:t>/react-native-vector-icons/</a:t>
            </a:r>
            <a:r>
              <a:rPr lang="en" altLang="ko-KR" sz="1400" dirty="0" err="1"/>
              <a:t>fonts.gradle</a:t>
            </a:r>
            <a:r>
              <a:rPr lang="en" altLang="ko-KR" sz="1400" dirty="0"/>
              <a:t>"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4271983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KeyboardAvoidingView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styles.KeyboardAvoidingView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behavior={</a:t>
            </a:r>
            <a:r>
              <a:rPr lang="en-US" altLang="ko-KR" sz="1400" dirty="0" err="1">
                <a:solidFill>
                  <a:srgbClr val="FF0000"/>
                </a:solidFill>
              </a:rPr>
              <a:t>Platform.select</a:t>
            </a:r>
            <a:r>
              <a:rPr lang="en-US" altLang="ko-KR" sz="1400" dirty="0">
                <a:solidFill>
                  <a:srgbClr val="FF0000"/>
                </a:solidFill>
              </a:rPr>
              <a:t>({</a:t>
            </a:r>
            <a:r>
              <a:rPr lang="en-US" altLang="ko-KR" sz="1400" dirty="0" err="1">
                <a:solidFill>
                  <a:srgbClr val="FF0000"/>
                </a:solidFill>
              </a:rPr>
              <a:t>iod</a:t>
            </a:r>
            <a:r>
              <a:rPr lang="en-US" altLang="ko-KR" sz="1400" dirty="0">
                <a:solidFill>
                  <a:srgbClr val="FF0000"/>
                </a:solidFill>
              </a:rPr>
              <a:t>:'padding'})}&gt;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&lt;View style={</a:t>
            </a:r>
            <a:r>
              <a:rPr lang="en-US" altLang="ko-KR" sz="1400" dirty="0" err="1"/>
              <a:t>styles.form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이메일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value={</a:t>
            </a:r>
            <a:r>
              <a:rPr lang="en-US" altLang="ko-KR" sz="1400" dirty="0" err="1">
                <a:solidFill>
                  <a:srgbClr val="FF0000"/>
                </a:solidFill>
              </a:rPr>
              <a:t>form.email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 err="1">
                <a:solidFill>
                  <a:srgbClr val="FF0000"/>
                </a:solidFill>
              </a:rPr>
              <a:t>onChangeText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('email')}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value={</a:t>
            </a:r>
            <a:r>
              <a:rPr lang="en-US" altLang="ko-KR" sz="1400" dirty="0" err="1">
                <a:solidFill>
                  <a:srgbClr val="FF0000"/>
                </a:solidFill>
              </a:rPr>
              <a:t>form.password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 err="1">
                <a:solidFill>
                  <a:srgbClr val="FF0000"/>
                </a:solidFill>
              </a:rPr>
              <a:t>onChangeText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('password')}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&amp;&amp;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 확인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value={</a:t>
            </a:r>
            <a:r>
              <a:rPr lang="en-US" altLang="ko-KR" sz="1400" dirty="0" err="1">
                <a:solidFill>
                  <a:srgbClr val="FF0000"/>
                </a:solidFill>
              </a:rPr>
              <a:t>form.confirmPassword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 err="1">
                <a:solidFill>
                  <a:srgbClr val="FF0000"/>
                </a:solidFill>
              </a:rPr>
              <a:t>onChangeText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('</a:t>
            </a:r>
            <a:r>
              <a:rPr lang="en-US" altLang="ko-KR" sz="1400" dirty="0" err="1">
                <a:solidFill>
                  <a:srgbClr val="FF0000"/>
                </a:solidFill>
              </a:rPr>
              <a:t>confirmPassword</a:t>
            </a:r>
            <a:r>
              <a:rPr lang="en-US" altLang="ko-KR" sz="1400" dirty="0">
                <a:solidFill>
                  <a:srgbClr val="FF0000"/>
                </a:solidFill>
              </a:rPr>
              <a:t>')}</a:t>
            </a:r>
            <a:r>
              <a:rPr lang="en-US" altLang="ko-KR" sz="1400" dirty="0"/>
              <a:t>/&gt;}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697044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&lt;View style={</a:t>
            </a:r>
            <a:r>
              <a:rPr lang="en-US" altLang="ko-KR" sz="1400" dirty="0" err="1"/>
              <a:t>styles.buttons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onPress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로그인</a:t>
            </a:r>
            <a:r>
              <a:rPr lang="en-US" altLang="ko-KR" sz="1400" dirty="0"/>
              <a:t>"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    </a:t>
            </a:r>
            <a:r>
              <a:rPr lang="en-US" altLang="ko-KR" sz="1400" dirty="0" err="1"/>
              <a:t>navigation.goBack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}}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) :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로그인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onPress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  <a:r>
              <a:rPr lang="en-US" altLang="ko-KR" sz="1400" dirty="0"/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title="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"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        </a:t>
            </a:r>
            <a:r>
              <a:rPr lang="en-US" altLang="ko-KR" sz="1400" dirty="0" err="1"/>
              <a:t>navigation.push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SignIn</a:t>
            </a:r>
            <a:r>
              <a:rPr lang="en-US" altLang="ko-KR" sz="1400" dirty="0"/>
              <a:t>', {</a:t>
            </a:r>
            <a:r>
              <a:rPr lang="en-US" altLang="ko-KR" sz="1400" dirty="0" err="1"/>
              <a:t>isSignUp:true</a:t>
            </a: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        }}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	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52636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&lt;/</a:t>
            </a:r>
            <a:r>
              <a:rPr lang="en-US" altLang="ko-KR" sz="1400" dirty="0" err="1">
                <a:solidFill>
                  <a:srgbClr val="FF0000"/>
                </a:solidFill>
              </a:rPr>
              <a:t>KeyboardAvoidingView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1865611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Input </a:t>
            </a:r>
            <a:r>
              <a:rPr lang="ko-KR" altLang="en-US" sz="1400" dirty="0"/>
              <a:t>상태 관리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KeyboardAvoidingView</a:t>
            </a:r>
            <a:r>
              <a:rPr lang="en-US" altLang="ko-KR" sz="1400" dirty="0">
                <a:solidFill>
                  <a:srgbClr val="FF0000"/>
                </a:solidFill>
              </a:rPr>
              <a:t>:{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flex:1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fullscreen</a:t>
            </a:r>
            <a:r>
              <a:rPr lang="en-US" altLang="ko-KR" sz="1400" dirty="0"/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flex: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alignItems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justifyContent</a:t>
            </a:r>
            <a:r>
              <a:rPr lang="en-US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text: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32,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fontWeight</a:t>
            </a:r>
            <a:r>
              <a:rPr lang="en-US" altLang="ko-KR" sz="1400" dirty="0"/>
              <a:t>: 'bold',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062324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입력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777B8A-8DAF-7244-8339-EF3DD0881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728044"/>
            <a:ext cx="3429000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8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입력 수정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이메일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value={</a:t>
            </a:r>
            <a:r>
              <a:rPr lang="en-US" altLang="ko-KR" sz="1400" dirty="0" err="1"/>
              <a:t>form.email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('email')}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autoCapitalize</a:t>
            </a:r>
            <a:r>
              <a:rPr lang="en-US" altLang="ko-KR" sz="1400" dirty="0">
                <a:solidFill>
                  <a:srgbClr val="FF0000"/>
                </a:solidFill>
              </a:rPr>
              <a:t>="none" </a:t>
            </a:r>
            <a:r>
              <a:rPr lang="en-US" altLang="ko-KR" sz="1400" dirty="0" err="1">
                <a:solidFill>
                  <a:srgbClr val="FF0000"/>
                </a:solidFill>
              </a:rPr>
              <a:t>autoCorrect</a:t>
            </a:r>
            <a:r>
              <a:rPr lang="en-US" altLang="ko-KR" sz="1400" dirty="0">
                <a:solidFill>
                  <a:srgbClr val="FF0000"/>
                </a:solidFill>
              </a:rPr>
              <a:t>={false} </a:t>
            </a:r>
            <a:r>
              <a:rPr lang="en-US" altLang="ko-KR" sz="1400" dirty="0" err="1">
                <a:solidFill>
                  <a:srgbClr val="FF0000"/>
                </a:solidFill>
              </a:rPr>
              <a:t>autoCompleteType</a:t>
            </a:r>
            <a:r>
              <a:rPr lang="en-US" altLang="ko-KR" sz="1400" dirty="0">
                <a:solidFill>
                  <a:srgbClr val="FF0000"/>
                </a:solidFill>
              </a:rPr>
              <a:t>="email"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keyboardType</a:t>
            </a:r>
            <a:r>
              <a:rPr lang="en-US" altLang="ko-KR" sz="1400" dirty="0">
                <a:solidFill>
                  <a:srgbClr val="FF0000"/>
                </a:solidFill>
              </a:rPr>
              <a:t>="email-address"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value={</a:t>
            </a:r>
            <a:r>
              <a:rPr lang="en-US" altLang="ko-KR" sz="1400" dirty="0" err="1"/>
              <a:t>form.password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('password')}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secureTextEntry</a:t>
            </a:r>
            <a:r>
              <a:rPr lang="en-US" altLang="ko-KR" sz="1400" dirty="0"/>
              <a:t>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&amp;&amp;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 확인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value={</a:t>
            </a:r>
            <a:r>
              <a:rPr lang="en-US" altLang="ko-KR" sz="1400" dirty="0" err="1"/>
              <a:t>form.confirmPassword</a:t>
            </a:r>
            <a:r>
              <a:rPr lang="en-US" altLang="ko-KR" sz="1400" dirty="0"/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secureTextEntry</a:t>
            </a:r>
            <a:r>
              <a:rPr lang="en-US" altLang="ko-KR" sz="1400" dirty="0"/>
              <a:t> /&gt;}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215029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BoarderdInput.js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, ...rest }</a:t>
            </a:r>
            <a:r>
              <a:rPr lang="en-US" altLang="ko-KR" sz="1400" dirty="0">
                <a:solidFill>
                  <a:srgbClr val="FF0000"/>
                </a:solidFill>
              </a:rPr>
              <a:t>, ref</a:t>
            </a:r>
            <a:r>
              <a:rPr lang="en-US" altLang="ko-KR" sz="1400" dirty="0"/>
              <a:t>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&lt;</a:t>
            </a:r>
            <a:r>
              <a:rPr lang="en-US" altLang="ko-KR" sz="1400" dirty="0" err="1"/>
              <a:t>TextInput</a:t>
            </a:r>
            <a:r>
              <a:rPr lang="en-US" altLang="ko-KR" sz="1400" dirty="0"/>
              <a:t> style={[</a:t>
            </a:r>
            <a:r>
              <a:rPr lang="en-US" altLang="ko-KR" sz="1400" dirty="0" err="1"/>
              <a:t>styles.input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&amp;&amp; </a:t>
            </a:r>
            <a:r>
              <a:rPr lang="en-US" altLang="ko-KR" sz="1400" dirty="0" err="1"/>
              <a:t>styles.margin</a:t>
            </a:r>
            <a:r>
              <a:rPr lang="en-US" altLang="ko-KR" sz="1400" dirty="0"/>
              <a:t>]}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ref = {ref}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{...rest}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input: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borderColor</a:t>
            </a:r>
            <a:r>
              <a:rPr lang="en-US" altLang="ko-KR" sz="1400" dirty="0"/>
              <a:t>: '#</a:t>
            </a:r>
            <a:r>
              <a:rPr lang="en-US" altLang="ko-KR" sz="1400" dirty="0" err="1"/>
              <a:t>bdbdbd</a:t>
            </a:r>
            <a:r>
              <a:rPr lang="en-US" altLang="ko-KR" sz="1400" dirty="0"/>
              <a:t>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borderWidth</a:t>
            </a:r>
            <a:r>
              <a:rPr lang="en-US" altLang="ko-KR" sz="1400" dirty="0"/>
              <a:t>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paddingHorizontal</a:t>
            </a:r>
            <a:r>
              <a:rPr lang="en-US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borderRadius</a:t>
            </a:r>
            <a:r>
              <a:rPr lang="en-US" altLang="ko-KR" sz="1400" dirty="0"/>
              <a:t>: 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height: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backgroundColor</a:t>
            </a:r>
            <a:r>
              <a:rPr lang="en-US" altLang="ko-KR" sz="1400" dirty="0"/>
              <a:t>: 'white',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margin: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marginBottom</a:t>
            </a:r>
            <a:r>
              <a:rPr lang="en-US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031875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BoarderdInput.js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>
                <a:solidFill>
                  <a:srgbClr val="FF0000"/>
                </a:solidFill>
              </a:rPr>
              <a:t>React.forwardRef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BorderedInput</a:t>
            </a:r>
            <a:r>
              <a:rPr lang="en-US" altLang="ko-KR" sz="1400" dirty="0">
                <a:solidFill>
                  <a:srgbClr val="FF0000"/>
                </a:solidFill>
              </a:rPr>
              <a:t>);</a:t>
            </a:r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en-US" altLang="ko-KR" sz="1400" dirty="0" err="1"/>
              <a:t>forwardRef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사용하면 함수 컴포넌트의 두 번째 파라미터에서 </a:t>
            </a:r>
            <a:r>
              <a:rPr lang="en-US" altLang="ko-KR" sz="1400" dirty="0"/>
              <a:t>ref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받아와 사용할 수 있음</a:t>
            </a:r>
            <a:endParaRPr lang="en-US" altLang="ko-KR" sz="1400" dirty="0"/>
          </a:p>
          <a:p>
            <a:pPr marL="810975" lvl="2" indent="-28575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l"/>
              <a:defRPr/>
            </a:pPr>
            <a:r>
              <a:rPr lang="ko-KR" altLang="en-US" sz="1400" dirty="0" err="1"/>
              <a:t>파라미터로</a:t>
            </a:r>
            <a:r>
              <a:rPr lang="ko-KR" altLang="en-US" sz="1400" dirty="0"/>
              <a:t> 받아온 </a:t>
            </a:r>
            <a:r>
              <a:rPr lang="en-US" altLang="ko-KR" sz="1400" dirty="0"/>
              <a:t>ref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Textinput</a:t>
            </a:r>
            <a:r>
              <a:rPr lang="ko-KR" altLang="en-US" sz="1400" dirty="0"/>
              <a:t>에 설정해주면</a:t>
            </a:r>
            <a:r>
              <a:rPr lang="en-US" altLang="ko-KR" sz="1400" dirty="0"/>
              <a:t> </a:t>
            </a:r>
            <a:r>
              <a:rPr lang="ko-KR" altLang="en-US" sz="1400" dirty="0"/>
              <a:t>추후에 다른 컴포넌트에서 </a:t>
            </a:r>
            <a:r>
              <a:rPr lang="en-US" altLang="ko-KR" sz="1400" dirty="0"/>
              <a:t>Bordered Input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사용할 때 </a:t>
            </a:r>
            <a:r>
              <a:rPr lang="en-US" altLang="ko-KR" sz="1400" dirty="0" err="1"/>
              <a:t>Borderedlnput</a:t>
            </a:r>
            <a:r>
              <a:rPr lang="ko-KR" altLang="en-US" sz="1400" dirty="0"/>
              <a:t>에 </a:t>
            </a:r>
            <a:r>
              <a:rPr lang="en-US" altLang="ko-KR" sz="1400" dirty="0"/>
              <a:t>ref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달면 내부의 </a:t>
            </a:r>
            <a:r>
              <a:rPr lang="en-US" altLang="ko-KR" sz="1400" dirty="0" err="1"/>
              <a:t>Textinput</a:t>
            </a:r>
            <a:r>
              <a:rPr lang="ko-KR" altLang="en-US" sz="1400" dirty="0"/>
              <a:t>에 </a:t>
            </a:r>
            <a:r>
              <a:rPr lang="en-US" altLang="ko-KR" sz="1400" dirty="0"/>
              <a:t>ref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설정되서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Textinput</a:t>
            </a:r>
            <a:r>
              <a:rPr lang="ko-KR" altLang="en-US" sz="1400" dirty="0"/>
              <a:t>에 바로 접근할 수 있게 됨</a:t>
            </a: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098019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</a:t>
            </a:r>
            <a:r>
              <a:rPr lang="en-US" altLang="ko-KR" sz="1400" dirty="0" err="1">
                <a:solidFill>
                  <a:srgbClr val="FF0000"/>
                </a:solidFill>
              </a:rPr>
              <a:t>useRef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Keyboard, 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, Platform,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';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26698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 = </a:t>
            </a:r>
            <a:r>
              <a:rPr lang="en-US" altLang="ko-KR" sz="1400" dirty="0" err="1"/>
              <a:t>route.params</a:t>
            </a:r>
            <a:r>
              <a:rPr lang="en-US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[form,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Keyboard.dismiss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console.log</a:t>
            </a:r>
            <a:r>
              <a:rPr lang="en-US" altLang="ko-KR" sz="1400" dirty="0"/>
              <a:t>(form);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passwordRef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useRef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confirmPasswordRef</a:t>
            </a:r>
            <a:r>
              <a:rPr lang="en-US" altLang="ko-KR" sz="1400" dirty="0">
                <a:solidFill>
                  <a:srgbClr val="FF0000"/>
                </a:solidFill>
              </a:rPr>
              <a:t> = </a:t>
            </a:r>
            <a:r>
              <a:rPr lang="en-US" altLang="ko-KR" sz="1400" dirty="0" err="1">
                <a:solidFill>
                  <a:srgbClr val="FF0000"/>
                </a:solidFill>
              </a:rPr>
              <a:t>useRef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79542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구조 생성</a:t>
            </a:r>
            <a:endParaRPr lang="en-US" altLang="ko-KR" sz="1400" dirty="0"/>
          </a:p>
          <a:p>
            <a:pPr marL="457200" lvl="1" indent="-2844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400" dirty="0">
                <a:cs typeface="+mn-cs"/>
              </a:rPr>
              <a:t>화면 구성 요소들이 배치될 </a:t>
            </a:r>
            <a:r>
              <a:rPr lang="en-US" altLang="ko-KR" sz="1400" dirty="0">
                <a:cs typeface="+mn-cs"/>
              </a:rPr>
              <a:t>screens </a:t>
            </a:r>
            <a:r>
              <a:rPr lang="ko-KR" altLang="en-US" sz="1400" dirty="0">
                <a:cs typeface="+mn-cs"/>
              </a:rPr>
              <a:t>디렉토리 생성</a:t>
            </a:r>
            <a:endParaRPr lang="en-US" altLang="ko-KR" sz="1400" dirty="0">
              <a:cs typeface="+mn-cs"/>
            </a:endParaRP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4966853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style={</a:t>
            </a:r>
            <a:r>
              <a:rPr lang="en-US" altLang="ko-KR" sz="1400" dirty="0" err="1"/>
              <a:t>styles.KeyboardAvoidingView</a:t>
            </a:r>
            <a:r>
              <a:rPr lang="en-US" altLang="ko-KR" sz="1400" dirty="0"/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behavior={</a:t>
            </a:r>
            <a:r>
              <a:rPr lang="en-US" altLang="ko-KR" sz="1400" dirty="0" err="1"/>
              <a:t>Platform.select</a:t>
            </a:r>
            <a:r>
              <a:rPr lang="en-US" altLang="ko-KR" sz="1400" dirty="0"/>
              <a:t>({</a:t>
            </a:r>
            <a:r>
              <a:rPr lang="en-US" altLang="ko-KR" sz="1400" dirty="0" err="1"/>
              <a:t>iod</a:t>
            </a:r>
            <a:r>
              <a:rPr lang="en-US" altLang="ko-KR" sz="1400" dirty="0"/>
              <a:t>:'padding'})}&gt;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&lt;View style={</a:t>
            </a:r>
            <a:r>
              <a:rPr lang="en-US" altLang="ko-KR" sz="1400" dirty="0" err="1"/>
              <a:t>styles.form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이메일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value={</a:t>
            </a:r>
            <a:r>
              <a:rPr lang="en-US" altLang="ko-KR" sz="1400" dirty="0" err="1"/>
              <a:t>form.email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('email')}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autoCapitalize</a:t>
            </a:r>
            <a:r>
              <a:rPr lang="en-US" altLang="ko-KR" sz="1400" dirty="0"/>
              <a:t>="none" </a:t>
            </a:r>
            <a:r>
              <a:rPr lang="en-US" altLang="ko-KR" sz="1400" dirty="0" err="1"/>
              <a:t>autoCorrect</a:t>
            </a:r>
            <a:r>
              <a:rPr lang="en-US" altLang="ko-KR" sz="1400" dirty="0"/>
              <a:t>={false} </a:t>
            </a:r>
            <a:r>
              <a:rPr lang="en-US" altLang="ko-KR" sz="1400" dirty="0" err="1"/>
              <a:t>autoCompleteType</a:t>
            </a:r>
            <a:r>
              <a:rPr lang="en-US" altLang="ko-KR" sz="1400" dirty="0"/>
              <a:t>="email"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keyboardType</a:t>
            </a:r>
            <a:r>
              <a:rPr lang="en-US" altLang="ko-KR" sz="1400" dirty="0"/>
              <a:t>="email-address"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returnKeyType</a:t>
            </a:r>
            <a:r>
              <a:rPr lang="en-US" altLang="ko-KR" sz="1400" dirty="0">
                <a:solidFill>
                  <a:srgbClr val="FF0000"/>
                </a:solidFill>
              </a:rPr>
              <a:t>="next"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onSubmitEditing</a:t>
            </a:r>
            <a:r>
              <a:rPr lang="en-US" altLang="ko-KR" sz="1400" dirty="0">
                <a:solidFill>
                  <a:srgbClr val="FF0000"/>
                </a:solidFill>
              </a:rPr>
              <a:t>={()=&gt;</a:t>
            </a:r>
            <a:r>
              <a:rPr lang="en-US" altLang="ko-KR" sz="1400" dirty="0" err="1">
                <a:solidFill>
                  <a:srgbClr val="FF0000"/>
                </a:solidFill>
              </a:rPr>
              <a:t>passwordRef.current.focus</a:t>
            </a:r>
            <a:r>
              <a:rPr lang="en-US" altLang="ko-KR" sz="1400" dirty="0">
                <a:solidFill>
                  <a:srgbClr val="FF0000"/>
                </a:solidFill>
              </a:rPr>
              <a:t>()}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622180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"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value={</a:t>
            </a:r>
            <a:r>
              <a:rPr lang="en-US" altLang="ko-KR" sz="1400" dirty="0" err="1"/>
              <a:t>form.password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('password')}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secureTextEntry</a:t>
            </a:r>
            <a:r>
              <a:rPr lang="en-US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>
                <a:solidFill>
                  <a:srgbClr val="FF0000"/>
                </a:solidFill>
              </a:rPr>
              <a:t>ref={</a:t>
            </a:r>
            <a:r>
              <a:rPr lang="en-US" altLang="ko-KR" sz="1400" dirty="0" err="1">
                <a:solidFill>
                  <a:srgbClr val="FF0000"/>
                </a:solidFill>
              </a:rPr>
              <a:t>passwordRef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returnKeyType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 ? 'next' : 'done'}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onSubmitEditing</a:t>
            </a:r>
            <a:r>
              <a:rPr lang="en-US" altLang="ko-KR" sz="1400" dirty="0">
                <a:solidFill>
                  <a:srgbClr val="FF0000"/>
                </a:solidFill>
              </a:rPr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if(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){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confirmPasswordRef.current.focus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}else{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}}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032255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키보드 리턴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&amp;&amp; &lt;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placeholder="</a:t>
            </a:r>
            <a:r>
              <a:rPr lang="ko-KR" altLang="en-US" sz="1400" dirty="0"/>
              <a:t>비밀번호 확인</a:t>
            </a:r>
            <a:r>
              <a:rPr lang="en-US" altLang="ko-KR" sz="1400" dirty="0"/>
              <a:t>"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value={</a:t>
            </a:r>
            <a:r>
              <a:rPr lang="en-US" altLang="ko-KR" sz="1400" dirty="0" err="1"/>
              <a:t>form.confirmPassword</a:t>
            </a:r>
            <a:r>
              <a:rPr lang="en-US" altLang="ko-KR" sz="1400" dirty="0"/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secureTextEntry</a:t>
            </a:r>
            <a:r>
              <a:rPr lang="en-US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ref={</a:t>
            </a:r>
            <a:r>
              <a:rPr lang="en-US" altLang="ko-KR" sz="1400" dirty="0" err="1">
                <a:solidFill>
                  <a:srgbClr val="FF0000"/>
                </a:solidFill>
              </a:rPr>
              <a:t>confirmPasswordRef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returnKeyType</a:t>
            </a:r>
            <a:r>
              <a:rPr lang="en-US" altLang="ko-KR" sz="1400" dirty="0">
                <a:solidFill>
                  <a:srgbClr val="FF0000"/>
                </a:solidFill>
              </a:rPr>
              <a:t>="done"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onSubmitEditing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/&gt;}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2391593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인풋들이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SignForm.js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 from './</a:t>
            </a:r>
            <a:r>
              <a:rPr lang="en-US" altLang="ko-KR" sz="1400" dirty="0" err="1"/>
              <a:t>BorderedInput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SignForm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, form, 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confirmPasswordRef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065222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인풋들이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SignForm.js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BorderedInput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hasMarginBottom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placeholder="</a:t>
            </a:r>
            <a:r>
              <a:rPr lang="ko-KR" altLang="en-US" sz="1400" dirty="0"/>
              <a:t>이메일</a:t>
            </a:r>
            <a:r>
              <a:rPr lang="en-US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value={</a:t>
            </a:r>
            <a:r>
              <a:rPr lang="en-US" altLang="ko-KR" sz="1400" dirty="0" err="1"/>
              <a:t>form.email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('email')}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autoCapitalize</a:t>
            </a:r>
            <a:r>
              <a:rPr lang="en-US" altLang="ko-KR" sz="1400" dirty="0"/>
              <a:t>="none"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autoCorrect</a:t>
            </a:r>
            <a:r>
              <a:rPr lang="en-US" altLang="ko-KR" sz="1400" dirty="0"/>
              <a:t>={false}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autoCompleteType</a:t>
            </a:r>
            <a:r>
              <a:rPr lang="en-US" altLang="ko-KR" sz="1400" dirty="0"/>
              <a:t>="email"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keyboardType</a:t>
            </a:r>
            <a:r>
              <a:rPr lang="en-US" altLang="ko-KR" sz="1400" dirty="0"/>
              <a:t>="email-address"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returnKeyType</a:t>
            </a:r>
            <a:r>
              <a:rPr lang="en-US" altLang="ko-KR" sz="1400" dirty="0"/>
              <a:t>="next"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onSubmitEditing</a:t>
            </a:r>
            <a:r>
              <a:rPr lang="en-US" altLang="ko-KR" sz="1400" dirty="0"/>
              <a:t>={() =&gt; </a:t>
            </a:r>
            <a:r>
              <a:rPr lang="en-US" altLang="ko-KR" sz="1400" dirty="0" err="1"/>
              <a:t>passwordRef.current.focus</a:t>
            </a:r>
            <a:r>
              <a:rPr lang="en-US" altLang="ko-KR" sz="1400" dirty="0"/>
              <a:t>()}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4457820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인풋들이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SignForm.js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BorderedInput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placeholder="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secureTextEntry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value={</a:t>
            </a:r>
            <a:r>
              <a:rPr lang="en-US" altLang="ko-KR" sz="1400" dirty="0" err="1"/>
              <a:t>form.password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('password')}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ref={</a:t>
            </a:r>
            <a:r>
              <a:rPr lang="en-US" altLang="ko-KR" sz="1400" dirty="0" err="1"/>
              <a:t>passwordRef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returnKeyType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'next' : 'done'}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onSubmitEditing</a:t>
            </a:r>
            <a:r>
              <a:rPr lang="en-US" altLang="ko-KR" sz="1400" dirty="0"/>
              <a:t>={()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if (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confirmPasswordRef.current.focus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} else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   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}}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/&gt;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779706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인풋들이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SignForm.js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&amp;&amp;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BorderedInput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placeholder="</a:t>
            </a:r>
            <a:r>
              <a:rPr lang="ko-KR" altLang="en-US" sz="1400" dirty="0"/>
              <a:t>비밀번호 확인</a:t>
            </a:r>
            <a:r>
              <a:rPr lang="en-US" altLang="ko-KR" sz="1400" dirty="0"/>
              <a:t>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secureTextEntry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value={</a:t>
            </a:r>
            <a:r>
              <a:rPr lang="en-US" altLang="ko-KR" sz="1400" dirty="0" err="1"/>
              <a:t>form.confirmPassword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onChangeText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')}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ref={</a:t>
            </a:r>
            <a:r>
              <a:rPr lang="en-US" altLang="ko-KR" sz="1400" dirty="0" err="1"/>
              <a:t>confirmPasswordRef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returnKeyType</a:t>
            </a:r>
            <a:r>
              <a:rPr lang="en-US" altLang="ko-KR" sz="1400" dirty="0"/>
              <a:t>="done"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    </a:t>
            </a:r>
            <a:r>
              <a:rPr lang="en-US" altLang="ko-KR" sz="1400" dirty="0" err="1"/>
              <a:t>onSubmitEditing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)}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SignForm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426210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버튼들이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SignButtons.js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ActivityIndicator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View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navigation =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primaryTitle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'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' : '</a:t>
            </a:r>
            <a:r>
              <a:rPr lang="ko-KR" altLang="en-US" sz="1400" dirty="0"/>
              <a:t>로그인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secondaryTitle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'</a:t>
            </a:r>
            <a:r>
              <a:rPr lang="ko-KR" altLang="en-US" sz="1400" dirty="0"/>
              <a:t>로그인</a:t>
            </a:r>
            <a:r>
              <a:rPr lang="en-US" altLang="ko-KR" sz="1400" dirty="0"/>
              <a:t>' : '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onSecondaryButtonPress</a:t>
            </a:r>
            <a:r>
              <a:rPr lang="en-US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if (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navigation.goBack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} else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navigation.push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SignIn</a:t>
            </a:r>
            <a:r>
              <a:rPr lang="en-US" altLang="ko-KR" sz="1400" dirty="0"/>
              <a:t>', {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: true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208952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버튼들이 존재하는 별도의 컴포넌트를 위한 파일을 </a:t>
            </a:r>
            <a:r>
              <a:rPr lang="en-US" altLang="ko-KR" sz="1400" dirty="0"/>
              <a:t>components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SignButtons.js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파일로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&lt;View style={</a:t>
            </a:r>
            <a:r>
              <a:rPr lang="en-US" altLang="ko-KR" sz="1400" dirty="0" err="1"/>
              <a:t>styles.buttons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title={</a:t>
            </a:r>
            <a:r>
              <a:rPr lang="en-US" altLang="ko-KR" sz="1400" dirty="0" err="1"/>
              <a:t>primaryTitle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CustomButton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title={</a:t>
            </a:r>
            <a:r>
              <a:rPr lang="en-US" altLang="ko-KR" sz="1400" dirty="0" err="1"/>
              <a:t>secondaryTitle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onSecondaryButtonPress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buttons: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marginTop</a:t>
            </a:r>
            <a:r>
              <a:rPr lang="en-US" altLang="ko-KR" sz="1400" dirty="0"/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4600908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Keyboard, 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, Platform,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SignForm</a:t>
            </a:r>
            <a:r>
              <a:rPr lang="en-US" altLang="ko-KR" sz="1400" dirty="0">
                <a:solidFill>
                  <a:srgbClr val="FF0000"/>
                </a:solidFill>
              </a:rPr>
              <a:t> from '../components/</a:t>
            </a:r>
            <a:r>
              <a:rPr lang="en-US" altLang="ko-KR" sz="1400" dirty="0" err="1">
                <a:solidFill>
                  <a:srgbClr val="FF0000"/>
                </a:solidFill>
              </a:rPr>
              <a:t>SignForm</a:t>
            </a:r>
            <a:r>
              <a:rPr lang="en-US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</a:t>
            </a:r>
            <a:r>
              <a:rPr lang="en-US" altLang="ko-KR" sz="1400" dirty="0" err="1">
                <a:solidFill>
                  <a:srgbClr val="FF0000"/>
                </a:solidFill>
              </a:rPr>
              <a:t>SignButtons</a:t>
            </a:r>
            <a:r>
              <a:rPr lang="en-US" altLang="ko-KR" sz="1400" dirty="0">
                <a:solidFill>
                  <a:srgbClr val="FF0000"/>
                </a:solidFill>
              </a:rPr>
              <a:t> from '../components/</a:t>
            </a:r>
            <a:r>
              <a:rPr lang="en-US" altLang="ko-KR" sz="1400" dirty="0" err="1">
                <a:solidFill>
                  <a:srgbClr val="FF0000"/>
                </a:solidFill>
              </a:rPr>
              <a:t>SignButtons</a:t>
            </a:r>
            <a:r>
              <a:rPr lang="en-US" altLang="ko-KR" sz="1400" dirty="0">
                <a:solidFill>
                  <a:srgbClr val="FF0000"/>
                </a:solidFill>
              </a:rPr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641719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구조 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메인 화면으로 사용할 로그인 컴포넌트를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생성해서 작성</a:t>
            </a: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Text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 from 'react-native';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} from 'react-native-safe-area-context'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3287553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 = </a:t>
            </a:r>
            <a:r>
              <a:rPr lang="en-US" altLang="ko-KR" sz="1400" dirty="0" err="1"/>
              <a:t>route.params</a:t>
            </a:r>
            <a:r>
              <a:rPr lang="en-US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[form,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Keyboard.dismiss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console.log</a:t>
            </a:r>
            <a:r>
              <a:rPr lang="en-US" altLang="ko-KR" sz="1400" dirty="0"/>
              <a:t>(form);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confirmPasswordRef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38013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컴포넌트 분리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style={</a:t>
            </a:r>
            <a:r>
              <a:rPr lang="en-US" altLang="ko-KR" sz="1400" dirty="0" err="1"/>
              <a:t>styles.KeyboardAvoidingView</a:t>
            </a:r>
            <a:r>
              <a:rPr lang="en-US" altLang="ko-KR" sz="1400" dirty="0"/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behavior={</a:t>
            </a:r>
            <a:r>
              <a:rPr lang="en-US" altLang="ko-KR" sz="1400" dirty="0" err="1"/>
              <a:t>Platform.select</a:t>
            </a:r>
            <a:r>
              <a:rPr lang="en-US" altLang="ko-KR" sz="1400" dirty="0"/>
              <a:t>({</a:t>
            </a:r>
            <a:r>
              <a:rPr lang="en-US" altLang="ko-KR" sz="1400" dirty="0" err="1"/>
              <a:t>iod</a:t>
            </a:r>
            <a:r>
              <a:rPr lang="en-US" altLang="ko-KR" sz="1400" dirty="0"/>
              <a:t>:'padding'})}&gt;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&lt;View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styles.form</a:t>
            </a:r>
            <a:r>
              <a:rPr lang="en-US" altLang="ko-KR" sz="1400" dirty="0">
                <a:solidFill>
                  <a:srgbClr val="FF0000"/>
                </a:solidFill>
              </a:rPr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SignForm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form={form}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createChangeTextHandler</a:t>
            </a:r>
            <a:r>
              <a:rPr lang="en-US" altLang="ko-KR" sz="1400" dirty="0">
                <a:solidFill>
                  <a:srgbClr val="FF0000"/>
                </a:solidFill>
              </a:rPr>
              <a:t>}/&gt;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SignButtons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} 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={</a:t>
            </a:r>
            <a:r>
              <a:rPr lang="en-US" altLang="ko-KR" sz="1400" dirty="0" err="1">
                <a:solidFill>
                  <a:srgbClr val="FF0000"/>
                </a:solidFill>
              </a:rPr>
              <a:t>onSubmit</a:t>
            </a:r>
            <a:r>
              <a:rPr lang="en-US" altLang="ko-KR" sz="1400" dirty="0">
                <a:solidFill>
                  <a:srgbClr val="FF0000"/>
                </a:solidFill>
              </a:rPr>
              <a:t>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972684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4AB4B6-D920-BA4D-9AFF-A3A39BB40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36" y="5595937"/>
            <a:ext cx="6245696" cy="1054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01E334-F765-9841-9F9B-92351EF5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04600"/>
            <a:ext cx="3429000" cy="328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7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7C245C-BD3D-CB4F-9AD5-CC944210F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26" y="1660551"/>
            <a:ext cx="5836594" cy="93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933EF1-8994-4D4D-9298-FBF72E039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76" y="2939404"/>
            <a:ext cx="5759624" cy="1423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2C2991-4C80-5043-A984-D2B83193A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0" y="1628800"/>
            <a:ext cx="2278596" cy="44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76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React Native Firebase </a:t>
            </a:r>
            <a:r>
              <a:rPr lang="ko-KR" altLang="en-US" sz="1400" dirty="0"/>
              <a:t>회원 인증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rnfirebase.io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/usage</a:t>
            </a:r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 err="1"/>
              <a:t>로직을</a:t>
            </a:r>
            <a:r>
              <a:rPr lang="ko-KR" altLang="en-US" sz="1400" dirty="0"/>
              <a:t> 위한 </a:t>
            </a:r>
            <a:r>
              <a:rPr lang="en-US" altLang="ko-KR" sz="1400" dirty="0"/>
              <a:t>lib </a:t>
            </a:r>
            <a:r>
              <a:rPr lang="ko-KR" altLang="en-US" sz="1400" dirty="0"/>
              <a:t>디렉토리를 생성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430349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회원 가입을 위한 함수를 가지고 있을 </a:t>
            </a:r>
            <a:r>
              <a:rPr lang="en-US" altLang="ko-KR" sz="1400" dirty="0" err="1"/>
              <a:t>auth.js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en-US" altLang="ko-KR" sz="1400" dirty="0"/>
              <a:t>lib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 from '@react-native-firebase/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//</a:t>
            </a:r>
            <a:r>
              <a:rPr lang="ko-KR" altLang="en-US" sz="1400" dirty="0"/>
              <a:t>로그인 처리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function </a:t>
            </a:r>
            <a:r>
              <a:rPr lang="en-US" altLang="ko-KR" sz="1400" dirty="0" err="1"/>
              <a:t>signIn</a:t>
            </a:r>
            <a:r>
              <a:rPr lang="en-US" altLang="ko-KR" sz="1400" dirty="0"/>
              <a:t>({ email, password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signInWithEmailAndPassword</a:t>
            </a:r>
            <a:r>
              <a:rPr lang="en-US" altLang="ko-KR" sz="1400" dirty="0"/>
              <a:t>(email, password);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//</a:t>
            </a:r>
            <a:r>
              <a:rPr lang="ko-KR" altLang="en-US" sz="1400" dirty="0"/>
              <a:t>회원 가입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function </a:t>
            </a:r>
            <a:r>
              <a:rPr lang="en-US" altLang="ko-KR" sz="1400" dirty="0" err="1"/>
              <a:t>signUp</a:t>
            </a:r>
            <a:r>
              <a:rPr lang="en-US" altLang="ko-KR" sz="1400" dirty="0"/>
              <a:t>({ email, password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createUserWithEmailAndPassword</a:t>
            </a:r>
            <a:r>
              <a:rPr lang="en-US" altLang="ko-KR" sz="1400" dirty="0"/>
              <a:t>(email, password);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//</a:t>
            </a:r>
            <a:r>
              <a:rPr lang="ko-KR" altLang="en-US" sz="1400" dirty="0"/>
              <a:t>앱을 가동할 때 또는 로그인 상태가 변경될 때 호출되는 </a:t>
            </a:r>
            <a:r>
              <a:rPr lang="ko-KR" altLang="en-US" sz="1400" dirty="0" err="1"/>
              <a:t>콜백</a:t>
            </a:r>
            <a:r>
              <a:rPr lang="ko-KR" altLang="en-US" sz="1400" dirty="0"/>
              <a:t> 함수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function </a:t>
            </a:r>
            <a:r>
              <a:rPr lang="en-US" altLang="ko-KR" sz="1400" dirty="0" err="1"/>
              <a:t>subscribeAuth</a:t>
            </a:r>
            <a:r>
              <a:rPr lang="en-US" altLang="ko-KR" sz="1400" dirty="0"/>
              <a:t>(callback)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onAuthStateChanged</a:t>
            </a:r>
            <a:r>
              <a:rPr lang="en-US" altLang="ko-KR" sz="1400" dirty="0"/>
              <a:t>(callback);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//</a:t>
            </a:r>
            <a:r>
              <a:rPr lang="ko-KR" altLang="en-US" sz="1400" dirty="0"/>
              <a:t>로그아웃 처리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function </a:t>
            </a:r>
            <a:r>
              <a:rPr lang="en-US" altLang="ko-KR" sz="1400" dirty="0" err="1"/>
              <a:t>signOut</a:t>
            </a:r>
            <a:r>
              <a:rPr lang="en-US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</a:t>
            </a:r>
            <a:r>
              <a:rPr lang="en-US" altLang="ko-KR" sz="1400" dirty="0" err="1"/>
              <a:t>auth</a:t>
            </a:r>
            <a:r>
              <a:rPr lang="en-US" altLang="ko-KR" sz="1400" dirty="0"/>
              <a:t>().</a:t>
            </a:r>
            <a:r>
              <a:rPr lang="en-US" altLang="ko-KR" sz="1400" dirty="0" err="1"/>
              <a:t>signOut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3611854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SignButtons.js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loading </a:t>
            </a:r>
            <a:r>
              <a:rPr lang="ko-KR" altLang="en-US" sz="1400" dirty="0"/>
              <a:t>값에 따라 </a:t>
            </a:r>
            <a:r>
              <a:rPr lang="ko-KR" altLang="en-US" sz="1400" dirty="0" err="1"/>
              <a:t>스피너를</a:t>
            </a:r>
            <a:r>
              <a:rPr lang="ko-KR" altLang="en-US" sz="1400" dirty="0"/>
              <a:t> 보여주도록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>
                <a:solidFill>
                  <a:srgbClr val="FF0000"/>
                </a:solidFill>
              </a:rPr>
              <a:t>ActivityIndicator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View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 } from '@react-navigation/native';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({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loading </a:t>
            </a:r>
            <a:r>
              <a:rPr lang="en-US" altLang="ko-KR" sz="1400" dirty="0"/>
              <a:t>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navigation = </a:t>
            </a:r>
            <a:r>
              <a:rPr lang="en-US" altLang="ko-KR" sz="1400" dirty="0" err="1"/>
              <a:t>useNavigation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primaryTitle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'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' : '</a:t>
            </a:r>
            <a:r>
              <a:rPr lang="ko-KR" altLang="en-US" sz="1400" dirty="0"/>
              <a:t>로그인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secondaryTitle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 ? '</a:t>
            </a:r>
            <a:r>
              <a:rPr lang="ko-KR" altLang="en-US" sz="1400" dirty="0"/>
              <a:t>로그인</a:t>
            </a:r>
            <a:r>
              <a:rPr lang="en-US" altLang="ko-KR" sz="1400" dirty="0"/>
              <a:t>' : '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onSecondaryButtonPress</a:t>
            </a:r>
            <a:r>
              <a:rPr lang="en-US" altLang="ko-KR" sz="1400" dirty="0"/>
              <a:t> =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if (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navigation.goBack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} else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navigation.push</a:t>
            </a:r>
            <a:r>
              <a:rPr lang="en-US" altLang="ko-KR" sz="1400" dirty="0"/>
              <a:t>('</a:t>
            </a:r>
            <a:r>
              <a:rPr lang="en-US" altLang="ko-KR" sz="1400" dirty="0" err="1"/>
              <a:t>SignIn</a:t>
            </a:r>
            <a:r>
              <a:rPr lang="en-US" altLang="ko-KR" sz="1400" dirty="0"/>
              <a:t>', {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: true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0584219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SignButtons.js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loading </a:t>
            </a:r>
            <a:r>
              <a:rPr lang="ko-KR" altLang="en-US" sz="1400" dirty="0"/>
              <a:t>값에 따라 </a:t>
            </a:r>
            <a:r>
              <a:rPr lang="ko-KR" altLang="en-US" sz="1400" dirty="0" err="1"/>
              <a:t>스피너를</a:t>
            </a:r>
            <a:r>
              <a:rPr lang="ko-KR" altLang="en-US" sz="1400" dirty="0"/>
              <a:t> 보여주도록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if (loading)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&lt;View style={</a:t>
            </a:r>
            <a:r>
              <a:rPr lang="en-US" altLang="ko-KR" sz="1400" dirty="0" err="1">
                <a:solidFill>
                  <a:srgbClr val="FF0000"/>
                </a:solidFill>
              </a:rPr>
              <a:t>styles.spinnerWrapper</a:t>
            </a:r>
            <a:r>
              <a:rPr lang="en-US" altLang="ko-KR" sz="1400" dirty="0">
                <a:solidFill>
                  <a:srgbClr val="FF0000"/>
                </a:solidFill>
              </a:rPr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&lt;</a:t>
            </a:r>
            <a:r>
              <a:rPr lang="en-US" altLang="ko-KR" sz="1400" dirty="0" err="1">
                <a:solidFill>
                  <a:srgbClr val="FF0000"/>
                </a:solidFill>
              </a:rPr>
              <a:t>ActivityIndicator</a:t>
            </a:r>
            <a:r>
              <a:rPr lang="en-US" altLang="ko-KR" sz="1400" dirty="0">
                <a:solidFill>
                  <a:srgbClr val="FF0000"/>
                </a:solidFill>
              </a:rPr>
              <a:t> size={32} color="#6200ee"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&lt;View style={</a:t>
            </a:r>
            <a:r>
              <a:rPr lang="en-US" altLang="ko-KR" sz="1400" dirty="0" err="1"/>
              <a:t>styles.buttons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CustomButton</a:t>
            </a:r>
            <a:r>
              <a:rPr lang="en-US" altLang="ko-KR" sz="1400" dirty="0"/>
              <a:t> title={</a:t>
            </a:r>
            <a:r>
              <a:rPr lang="en-US" altLang="ko-KR" sz="1400" dirty="0" err="1"/>
              <a:t>primaryTitle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hasMarginBottom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}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</a:t>
            </a:r>
            <a:r>
              <a:rPr lang="en-US" altLang="ko-KR" sz="1400" dirty="0" err="1"/>
              <a:t>CustomButton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title={</a:t>
            </a:r>
            <a:r>
              <a:rPr lang="en-US" altLang="ko-KR" sz="1400" dirty="0" err="1"/>
              <a:t>secondaryTitle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theme="secondary"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onPress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onSecondaryButtonPress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&lt;/View&gt;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2623106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SignButtons.js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loading </a:t>
            </a:r>
            <a:r>
              <a:rPr lang="ko-KR" altLang="en-US" sz="1400" dirty="0"/>
              <a:t>값에 따라 </a:t>
            </a:r>
            <a:r>
              <a:rPr lang="ko-KR" altLang="en-US" sz="1400" dirty="0" err="1"/>
              <a:t>스피너를</a:t>
            </a:r>
            <a:r>
              <a:rPr lang="ko-KR" altLang="en-US" sz="1400" dirty="0"/>
              <a:t> 보여주도록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spinnerWrapper</a:t>
            </a:r>
            <a:r>
              <a:rPr lang="en-US" altLang="ko-KR" sz="1400" dirty="0">
                <a:solidFill>
                  <a:srgbClr val="FF0000"/>
                </a:solidFill>
              </a:rPr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marginTop</a:t>
            </a:r>
            <a:r>
              <a:rPr lang="en-US" altLang="ko-KR" sz="1400" dirty="0">
                <a:solidFill>
                  <a:srgbClr val="FF0000"/>
                </a:solidFill>
              </a:rPr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height: 104,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justifyContent</a:t>
            </a:r>
            <a:r>
              <a:rPr lang="en-US" altLang="ko-KR" sz="1400" dirty="0">
                <a:solidFill>
                  <a:srgbClr val="FF0000"/>
                </a:solidFill>
              </a:rPr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alignItems</a:t>
            </a:r>
            <a:r>
              <a:rPr lang="en-US" altLang="ko-KR" sz="1400" dirty="0">
                <a:solidFill>
                  <a:srgbClr val="FF0000"/>
                </a:solidFill>
              </a:rPr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buttons: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marginTop</a:t>
            </a:r>
            <a:r>
              <a:rPr lang="en-US" altLang="ko-KR" sz="1400" dirty="0"/>
              <a:t>: 64,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17404202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React, {</a:t>
            </a:r>
            <a:r>
              <a:rPr lang="en-US" altLang="ko-KR" sz="1400" dirty="0" err="1">
                <a:solidFill>
                  <a:srgbClr val="FF0000"/>
                </a:solidFill>
              </a:rPr>
              <a:t>useRef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 }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>
                <a:solidFill>
                  <a:srgbClr val="FF0000"/>
                </a:solidFill>
              </a:rPr>
              <a:t>Alert, </a:t>
            </a:r>
            <a:r>
              <a:rPr lang="en-US" altLang="ko-KR" sz="1400" dirty="0"/>
              <a:t>Keyboard, 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, Platform, </a:t>
            </a:r>
            <a:r>
              <a:rPr lang="en-US" altLang="ko-KR" sz="1400" dirty="0" err="1"/>
              <a:t>StyleSheet</a:t>
            </a:r>
            <a:r>
              <a:rPr lang="en-US" altLang="ko-KR" sz="1400" dirty="0"/>
              <a:t>, Text, View}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{ 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} from 'react-native-safe-area-context'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SignForm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SignForm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 from '../components/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import {</a:t>
            </a:r>
            <a:r>
              <a:rPr lang="en-US" altLang="ko-KR" sz="1400" dirty="0" err="1">
                <a:solidFill>
                  <a:srgbClr val="FF0000"/>
                </a:solidFill>
              </a:rPr>
              <a:t>signIn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err="1">
                <a:solidFill>
                  <a:srgbClr val="FF0000"/>
                </a:solidFill>
              </a:rPr>
              <a:t>signUp</a:t>
            </a:r>
            <a:r>
              <a:rPr lang="en-US" altLang="ko-KR" sz="1400" dirty="0">
                <a:solidFill>
                  <a:srgbClr val="FF0000"/>
                </a:solidFill>
              </a:rPr>
              <a:t>} from '../lib/</a:t>
            </a:r>
            <a:r>
              <a:rPr lang="en-US" altLang="ko-KR" sz="1400" dirty="0" err="1">
                <a:solidFill>
                  <a:srgbClr val="FF0000"/>
                </a:solidFill>
              </a:rPr>
              <a:t>auth</a:t>
            </a:r>
            <a:r>
              <a:rPr lang="en-US" altLang="ko-KR" sz="1400" dirty="0">
                <a:solidFill>
                  <a:srgbClr val="FF0000"/>
                </a:solidFill>
              </a:rPr>
              <a:t>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function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({ navigation, route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 = </a:t>
            </a:r>
            <a:r>
              <a:rPr lang="en-US" altLang="ko-KR" sz="1400" dirty="0" err="1"/>
              <a:t>route.params</a:t>
            </a:r>
            <a:r>
              <a:rPr lang="en-US" altLang="ko-KR" sz="1400" dirty="0"/>
              <a:t> || {};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[form,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useState</a:t>
            </a:r>
            <a:r>
              <a:rPr lang="en-US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email:'',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password:'',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confirmPassword</a:t>
            </a:r>
            <a:r>
              <a:rPr lang="en-US" altLang="ko-KR" sz="1400" dirty="0"/>
              <a:t>:''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[loading, </a:t>
            </a:r>
            <a:r>
              <a:rPr lang="en-US" altLang="ko-KR" sz="1400" dirty="0" err="1">
                <a:solidFill>
                  <a:srgbClr val="FF0000"/>
                </a:solidFill>
              </a:rPr>
              <a:t>setLoading</a:t>
            </a:r>
            <a:r>
              <a:rPr lang="en-US" altLang="ko-KR" sz="1400" dirty="0">
                <a:solidFill>
                  <a:srgbClr val="FF0000"/>
                </a:solidFill>
              </a:rPr>
              <a:t>] = </a:t>
            </a:r>
            <a:r>
              <a:rPr lang="en-US" altLang="ko-KR" sz="1400" dirty="0" err="1">
                <a:solidFill>
                  <a:srgbClr val="FF0000"/>
                </a:solidFill>
              </a:rPr>
              <a:t>useState</a:t>
            </a:r>
            <a:r>
              <a:rPr lang="en-US" altLang="ko-KR" sz="1400" dirty="0">
                <a:solidFill>
                  <a:srgbClr val="FF0000"/>
                </a:solidFill>
              </a:rPr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74957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기본 구조 생성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메인 화면으로 사용할 로그인 컴포넌트를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생성해서 작성</a:t>
            </a: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 err="1"/>
              <a:t>const</a:t>
            </a:r>
            <a:r>
              <a:rPr lang="en-US" altLang="ko-KR" sz="1400" dirty="0"/>
              <a:t> styles = </a:t>
            </a:r>
            <a:r>
              <a:rPr lang="en-US" altLang="ko-KR" sz="1400" dirty="0" err="1"/>
              <a:t>StyleSheet.create</a:t>
            </a:r>
            <a:r>
              <a:rPr lang="en-US" altLang="ko-KR" sz="1400" dirty="0"/>
              <a:t>({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</a:t>
            </a:r>
            <a:r>
              <a:rPr lang="en-US" altLang="ko-KR" sz="1400" dirty="0" err="1"/>
              <a:t>fullscreen</a:t>
            </a:r>
            <a:r>
              <a:rPr lang="en-US" altLang="ko-KR" sz="1400" dirty="0"/>
              <a:t>: 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flex: 1,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alignItems</a:t>
            </a:r>
            <a:r>
              <a:rPr lang="en-US" altLang="ko-KR" sz="1400" dirty="0"/>
              <a:t>: 'center',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justifyContent</a:t>
            </a:r>
            <a:r>
              <a:rPr lang="en-US" altLang="ko-KR" sz="1400" dirty="0"/>
              <a:t>: 'center',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},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text: {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fontSize</a:t>
            </a:r>
            <a:r>
              <a:rPr lang="en-US" altLang="ko-KR" sz="1400" dirty="0"/>
              <a:t>: 32,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fontWeight</a:t>
            </a:r>
            <a:r>
              <a:rPr lang="en-US" altLang="ko-KR" sz="1400" dirty="0"/>
              <a:t>: 'bold',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}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});</a:t>
            </a:r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627062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export default </a:t>
            </a:r>
            <a:r>
              <a:rPr lang="en-US" altLang="ko-KR" sz="1400" dirty="0" err="1"/>
              <a:t>SignInScreen</a:t>
            </a:r>
            <a:r>
              <a:rPr lang="en-US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설정</a:t>
            </a:r>
          </a:p>
        </p:txBody>
      </p:sp>
    </p:spTree>
    <p:extLst>
      <p:ext uri="{BB962C8B-B14F-4D97-AF65-F5344CB8AC3E}">
        <p14:creationId xmlns:p14="http://schemas.microsoft.com/office/powerpoint/2010/main" val="22910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 = name =&gt; value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setForm</a:t>
            </a:r>
            <a:r>
              <a:rPr lang="en-US" altLang="ko-KR" sz="1400" dirty="0"/>
              <a:t>({ ...form, [name]: value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async</a:t>
            </a:r>
            <a:r>
              <a:rPr lang="en-US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Keyboard.dismiss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console.log</a:t>
            </a:r>
            <a:r>
              <a:rPr lang="en-US" altLang="ko-KR" sz="1400" dirty="0"/>
              <a:t>(form);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{email, password} = form;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info = {email, password};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en-US" altLang="ko-KR" sz="1400" dirty="0" err="1">
                <a:solidFill>
                  <a:srgbClr val="FF0000"/>
                </a:solidFill>
              </a:rPr>
              <a:t>setLoading</a:t>
            </a:r>
            <a:r>
              <a:rPr lang="en-US" altLang="ko-KR" sz="1400" dirty="0">
                <a:solidFill>
                  <a:srgbClr val="FF0000"/>
                </a:solidFill>
              </a:rPr>
              <a:t>(true);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>
              <a:solidFill>
                <a:srgbClr val="FF0000"/>
              </a:solidFill>
            </a:endParaRP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try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const</a:t>
            </a:r>
            <a:r>
              <a:rPr lang="en-US" altLang="ko-KR" sz="1400" dirty="0">
                <a:solidFill>
                  <a:srgbClr val="FF0000"/>
                </a:solidFill>
              </a:rPr>
              <a:t> { user } = </a:t>
            </a:r>
            <a:r>
              <a:rPr lang="en-US" altLang="ko-KR" sz="1400" dirty="0" err="1">
                <a:solidFill>
                  <a:srgbClr val="FF0000"/>
                </a:solidFill>
              </a:rPr>
              <a:t>isSignUp</a:t>
            </a:r>
            <a:r>
              <a:rPr lang="en-US" altLang="ko-KR" sz="1400" dirty="0">
                <a:solidFill>
                  <a:srgbClr val="FF0000"/>
                </a:solidFill>
              </a:rPr>
              <a:t> ? await </a:t>
            </a:r>
            <a:r>
              <a:rPr lang="en-US" altLang="ko-KR" sz="1400" dirty="0" err="1">
                <a:solidFill>
                  <a:srgbClr val="FF0000"/>
                </a:solidFill>
              </a:rPr>
              <a:t>signUp</a:t>
            </a:r>
            <a:r>
              <a:rPr lang="en-US" altLang="ko-KR" sz="1400" dirty="0">
                <a:solidFill>
                  <a:srgbClr val="FF0000"/>
                </a:solidFill>
              </a:rPr>
              <a:t>(info) : await </a:t>
            </a:r>
            <a:r>
              <a:rPr lang="en-US" altLang="ko-KR" sz="1400" dirty="0" err="1">
                <a:solidFill>
                  <a:srgbClr val="FF0000"/>
                </a:solidFill>
              </a:rPr>
              <a:t>signIn</a:t>
            </a:r>
            <a:r>
              <a:rPr lang="en-US" altLang="ko-KR" sz="1400" dirty="0">
                <a:solidFill>
                  <a:srgbClr val="FF0000"/>
                </a:solidFill>
              </a:rPr>
              <a:t>(info);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console.log</a:t>
            </a:r>
            <a:r>
              <a:rPr lang="en-US" altLang="ko-KR" sz="1400" dirty="0">
                <a:solidFill>
                  <a:srgbClr val="FF0000"/>
                </a:solidFill>
              </a:rPr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} catch (e)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Alert.alert</a:t>
            </a:r>
            <a:r>
              <a:rPr lang="en-US" altLang="ko-KR" sz="1400" dirty="0">
                <a:solidFill>
                  <a:srgbClr val="FF0000"/>
                </a:solidFill>
              </a:rPr>
              <a:t>('</a:t>
            </a:r>
            <a:r>
              <a:rPr lang="ko-KR" altLang="en-US" sz="1400" dirty="0">
                <a:solidFill>
                  <a:srgbClr val="FF0000"/>
                </a:solidFill>
              </a:rPr>
              <a:t>실패</a:t>
            </a:r>
            <a:r>
              <a:rPr lang="en-US" altLang="ko-KR" sz="1400" dirty="0">
                <a:solidFill>
                  <a:srgbClr val="FF0000"/>
                </a:solidFill>
              </a:rPr>
              <a:t>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-US" altLang="ko-KR" sz="1400" dirty="0" err="1">
                <a:solidFill>
                  <a:srgbClr val="FF0000"/>
                </a:solidFill>
              </a:rPr>
              <a:t>console.log</a:t>
            </a:r>
            <a:r>
              <a:rPr lang="en-US" altLang="ko-KR" sz="1400" dirty="0">
                <a:solidFill>
                  <a:srgbClr val="FF0000"/>
                </a:solidFill>
              </a:rPr>
              <a:t>(e);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824480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적용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 수정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confirmPasswordRef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useRef</a:t>
            </a:r>
            <a:r>
              <a:rPr lang="en-US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KeyboardAvoidingView</a:t>
            </a:r>
            <a:r>
              <a:rPr lang="en-US" altLang="ko-KR" sz="1400" dirty="0"/>
              <a:t>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style={</a:t>
            </a:r>
            <a:r>
              <a:rPr lang="en-US" altLang="ko-KR" sz="1400" dirty="0" err="1"/>
              <a:t>styles.KeyboardAvoidingView</a:t>
            </a:r>
            <a:r>
              <a:rPr lang="en-US" altLang="ko-KR" sz="1400" dirty="0"/>
              <a:t>}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behavior={</a:t>
            </a:r>
            <a:r>
              <a:rPr lang="en-US" altLang="ko-KR" sz="1400" dirty="0" err="1"/>
              <a:t>Platform.select</a:t>
            </a:r>
            <a:r>
              <a:rPr lang="en-US" altLang="ko-KR" sz="1400" dirty="0"/>
              <a:t>({</a:t>
            </a:r>
            <a:r>
              <a:rPr lang="en-US" altLang="ko-KR" sz="1400" dirty="0" err="1"/>
              <a:t>iod</a:t>
            </a:r>
            <a:r>
              <a:rPr lang="en-US" altLang="ko-KR" sz="1400" dirty="0"/>
              <a:t>:'padding'})}&gt;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&lt;</a:t>
            </a:r>
            <a:r>
              <a:rPr lang="en-US" altLang="ko-KR" sz="1400" dirty="0" err="1"/>
              <a:t>SafeAreaView</a:t>
            </a:r>
            <a:r>
              <a:rPr lang="en-US" altLang="ko-KR" sz="1400" dirty="0"/>
              <a:t> style={</a:t>
            </a:r>
            <a:r>
              <a:rPr lang="en-US" altLang="ko-KR" sz="1400" dirty="0" err="1"/>
              <a:t>styles.fullscreen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&lt;Text style={</a:t>
            </a:r>
            <a:r>
              <a:rPr lang="en-US" altLang="ko-KR" sz="1400" dirty="0" err="1"/>
              <a:t>styles.text</a:t>
            </a:r>
            <a:r>
              <a:rPr lang="en-US" altLang="ko-KR" sz="1400" dirty="0"/>
              <a:t>}&gt;</a:t>
            </a:r>
            <a:r>
              <a:rPr lang="en-US" altLang="ko-KR" sz="1400" dirty="0" err="1"/>
              <a:t>PublicGallery</a:t>
            </a:r>
            <a:r>
              <a:rPr lang="en-US" altLang="ko-KR" sz="1400" dirty="0"/>
              <a:t>&lt;/Text&gt;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&lt;View style={</a:t>
            </a:r>
            <a:r>
              <a:rPr lang="en-US" altLang="ko-KR" sz="1400" dirty="0" err="1"/>
              <a:t>styles.form</a:t>
            </a:r>
            <a:r>
              <a:rPr lang="en-US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&lt;</a:t>
            </a:r>
            <a:r>
              <a:rPr lang="en-US" altLang="ko-KR" sz="1400" dirty="0" err="1"/>
              <a:t>SignForm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form={form}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createChangeTextHandler</a:t>
            </a:r>
            <a:r>
              <a:rPr lang="en-US" altLang="ko-KR" sz="1400" dirty="0"/>
              <a:t>}/&gt;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&lt;</a:t>
            </a:r>
            <a:r>
              <a:rPr lang="en-US" altLang="ko-KR" sz="1400" dirty="0" err="1"/>
              <a:t>SignButtons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isSignUp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} </a:t>
            </a:r>
            <a:r>
              <a:rPr lang="en-US" altLang="ko-KR" sz="1400" dirty="0">
                <a:solidFill>
                  <a:srgbClr val="FF0000"/>
                </a:solidFill>
              </a:rPr>
              <a:t>loading={loading} </a:t>
            </a:r>
            <a:r>
              <a:rPr lang="en-US" altLang="ko-KR" sz="1400" dirty="0"/>
              <a:t>/&gt;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/>
              <a:t>           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3506186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오류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회원 가입 오류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>
                <a:hlinkClick r:id="rId3"/>
              </a:rPr>
              <a:t>https://firebase.google.com/docs/reference/js/v8/firebase.auth.Auth#createuserwithemailandpassword</a:t>
            </a:r>
            <a:endParaRPr lang="en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로그인 오류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/>
              <a:t>https://</a:t>
            </a:r>
            <a:r>
              <a:rPr lang="en" altLang="ko-KR" sz="1400" dirty="0" err="1"/>
              <a:t>firebase.google.com</a:t>
            </a:r>
            <a:r>
              <a:rPr lang="en" altLang="ko-KR" sz="1400" dirty="0"/>
              <a:t>/docs/reference/</a:t>
            </a:r>
            <a:r>
              <a:rPr lang="en" altLang="ko-KR" sz="1400" dirty="0" err="1"/>
              <a:t>js</a:t>
            </a:r>
            <a:r>
              <a:rPr lang="en" altLang="ko-KR" sz="1400" dirty="0"/>
              <a:t>/v8/</a:t>
            </a:r>
            <a:r>
              <a:rPr lang="en" altLang="ko-KR" sz="1400" dirty="0" err="1"/>
              <a:t>firebase.auth.Error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-US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4860970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오류 처리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 err="1"/>
              <a:t>SignInScreens.js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onSubmit</a:t>
            </a:r>
            <a:r>
              <a:rPr lang="en-US" altLang="ko-KR" sz="1400" dirty="0"/>
              <a:t> </a:t>
            </a:r>
            <a:r>
              <a:rPr lang="ko-KR" altLang="en-US" sz="1400" dirty="0"/>
              <a:t>함수 수정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onSubmit</a:t>
            </a:r>
            <a:r>
              <a:rPr lang="en" altLang="ko-KR" sz="1400" dirty="0"/>
              <a:t> = </a:t>
            </a:r>
            <a:r>
              <a:rPr lang="en" altLang="ko-KR" sz="1400" dirty="0" err="1"/>
              <a:t>async</a:t>
            </a:r>
            <a:r>
              <a:rPr lang="en" altLang="ko-KR" sz="1400" dirty="0"/>
              <a:t> () =&gt;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Keyboard.dismiss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{email, password} = form;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setLoading</a:t>
            </a:r>
            <a:r>
              <a:rPr lang="en" altLang="ko-KR" sz="1400" dirty="0"/>
              <a:t>(true);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info = { email, password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try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{ user } = </a:t>
            </a:r>
            <a:r>
              <a:rPr lang="en" altLang="ko-KR" sz="1400" dirty="0" err="1"/>
              <a:t>isSignUp</a:t>
            </a:r>
            <a:r>
              <a:rPr lang="en" altLang="ko-KR" sz="1400" dirty="0"/>
              <a:t> ? await </a:t>
            </a:r>
            <a:r>
              <a:rPr lang="en" altLang="ko-KR" sz="1400" dirty="0" err="1"/>
              <a:t>signUp</a:t>
            </a:r>
            <a:r>
              <a:rPr lang="en" altLang="ko-KR" sz="1400" dirty="0"/>
              <a:t>(info) : await </a:t>
            </a:r>
            <a:r>
              <a:rPr lang="en" altLang="ko-KR" sz="1400" dirty="0" err="1"/>
              <a:t>signIn</a:t>
            </a:r>
            <a:r>
              <a:rPr lang="en" altLang="ko-KR" sz="1400" dirty="0"/>
              <a:t>(info);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</a:t>
            </a:r>
            <a:r>
              <a:rPr lang="en" altLang="ko-KR" sz="1400" dirty="0" err="1"/>
              <a:t>console.log</a:t>
            </a:r>
            <a:r>
              <a:rPr lang="en" altLang="ko-KR" sz="1400" dirty="0"/>
              <a:t>(user);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 catch (e)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console.log</a:t>
            </a:r>
            <a:r>
              <a:rPr lang="en" altLang="ko-KR" sz="1400" dirty="0">
                <a:solidFill>
                  <a:srgbClr val="FF0000"/>
                </a:solidFill>
              </a:rPr>
              <a:t>(e);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messages =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>
                <a:solidFill>
                  <a:srgbClr val="FF0000"/>
                </a:solidFill>
              </a:rPr>
              <a:t>                '</a:t>
            </a:r>
            <a:r>
              <a:rPr lang="en" altLang="ko-KR" sz="1400" dirty="0" err="1">
                <a:solidFill>
                  <a:srgbClr val="FF0000"/>
                </a:solidFill>
              </a:rPr>
              <a:t>auth</a:t>
            </a:r>
            <a:r>
              <a:rPr lang="en" altLang="ko-KR" sz="1400" dirty="0">
                <a:solidFill>
                  <a:srgbClr val="FF0000"/>
                </a:solidFill>
              </a:rPr>
              <a:t>/email-already-in-use': '</a:t>
            </a:r>
            <a:r>
              <a:rPr lang="ko-KR" altLang="en-US" sz="1400" dirty="0">
                <a:solidFill>
                  <a:srgbClr val="FF0000"/>
                </a:solidFill>
              </a:rPr>
              <a:t>이미 가입된 이메일입니다</a:t>
            </a:r>
            <a:r>
              <a:rPr lang="en-US" altLang="ko-KR" sz="1400" dirty="0">
                <a:solidFill>
                  <a:srgbClr val="FF0000"/>
                </a:solidFill>
              </a:rPr>
              <a:t>.',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'</a:t>
            </a:r>
            <a:r>
              <a:rPr lang="en" altLang="ko-KR" sz="1400" dirty="0" err="1">
                <a:solidFill>
                  <a:srgbClr val="FF0000"/>
                </a:solidFill>
              </a:rPr>
              <a:t>auth</a:t>
            </a:r>
            <a:r>
              <a:rPr lang="en" altLang="ko-KR" sz="1400" dirty="0">
                <a:solidFill>
                  <a:srgbClr val="FF0000"/>
                </a:solidFill>
              </a:rPr>
              <a:t>/wrong-password': '</a:t>
            </a:r>
            <a:r>
              <a:rPr lang="ko-KR" altLang="en-US" sz="1400" dirty="0">
                <a:solidFill>
                  <a:srgbClr val="FF0000"/>
                </a:solidFill>
              </a:rPr>
              <a:t>잘못된 비밀번호입니다</a:t>
            </a:r>
            <a:r>
              <a:rPr lang="en-US" altLang="ko-KR" sz="1400" dirty="0">
                <a:solidFill>
                  <a:srgbClr val="FF0000"/>
                </a:solidFill>
              </a:rPr>
              <a:t>.',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'</a:t>
            </a:r>
            <a:r>
              <a:rPr lang="en" altLang="ko-KR" sz="1400" dirty="0" err="1">
                <a:solidFill>
                  <a:srgbClr val="FF0000"/>
                </a:solidFill>
              </a:rPr>
              <a:t>auth</a:t>
            </a:r>
            <a:r>
              <a:rPr lang="en" altLang="ko-KR" sz="1400" dirty="0">
                <a:solidFill>
                  <a:srgbClr val="FF0000"/>
                </a:solidFill>
              </a:rPr>
              <a:t>/user-not-found': '</a:t>
            </a:r>
            <a:r>
              <a:rPr lang="ko-KR" altLang="en-US" sz="1400" dirty="0">
                <a:solidFill>
                  <a:srgbClr val="FF0000"/>
                </a:solidFill>
              </a:rPr>
              <a:t>존재하지 않는 계정입니다</a:t>
            </a:r>
            <a:r>
              <a:rPr lang="en-US" altLang="ko-KR" sz="1400" dirty="0">
                <a:solidFill>
                  <a:srgbClr val="FF0000"/>
                </a:solidFill>
              </a:rPr>
              <a:t>.',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    '</a:t>
            </a:r>
            <a:r>
              <a:rPr lang="en" altLang="ko-KR" sz="1400" dirty="0" err="1">
                <a:solidFill>
                  <a:srgbClr val="FF0000"/>
                </a:solidFill>
              </a:rPr>
              <a:t>auth</a:t>
            </a:r>
            <a:r>
              <a:rPr lang="en" altLang="ko-KR" sz="1400" dirty="0">
                <a:solidFill>
                  <a:srgbClr val="FF0000"/>
                </a:solidFill>
              </a:rPr>
              <a:t>/invalid-email': '</a:t>
            </a:r>
            <a:r>
              <a:rPr lang="ko-KR" altLang="en-US" sz="1400" dirty="0">
                <a:solidFill>
                  <a:srgbClr val="FF0000"/>
                </a:solidFill>
              </a:rPr>
              <a:t>유효하지 않은 이메일 주소입니다</a:t>
            </a:r>
            <a:r>
              <a:rPr lang="en-US" altLang="ko-KR" sz="1400" dirty="0">
                <a:solidFill>
                  <a:srgbClr val="FF0000"/>
                </a:solidFill>
              </a:rPr>
              <a:t>.',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};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const</a:t>
            </a:r>
            <a:r>
              <a:rPr lang="en" altLang="ko-KR" sz="1400" dirty="0">
                <a:solidFill>
                  <a:srgbClr val="FF0000"/>
                </a:solidFill>
              </a:rPr>
              <a:t> </a:t>
            </a:r>
            <a:r>
              <a:rPr lang="en" altLang="ko-KR" sz="1400" dirty="0" err="1">
                <a:solidFill>
                  <a:srgbClr val="FF0000"/>
                </a:solidFill>
              </a:rPr>
              <a:t>msg</a:t>
            </a:r>
            <a:r>
              <a:rPr lang="en" altLang="ko-KR" sz="1400" dirty="0">
                <a:solidFill>
                  <a:srgbClr val="FF0000"/>
                </a:solidFill>
              </a:rPr>
              <a:t> = messages[</a:t>
            </a:r>
            <a:r>
              <a:rPr lang="en" altLang="ko-KR" sz="1400" dirty="0" err="1">
                <a:solidFill>
                  <a:srgbClr val="FF0000"/>
                </a:solidFill>
              </a:rPr>
              <a:t>e.code</a:t>
            </a:r>
            <a:r>
              <a:rPr lang="en" altLang="ko-KR" sz="1400" dirty="0">
                <a:solidFill>
                  <a:srgbClr val="FF0000"/>
                </a:solidFill>
              </a:rPr>
              <a:t>] || `${</a:t>
            </a:r>
            <a:r>
              <a:rPr lang="en" altLang="ko-KR" sz="1400" dirty="0" err="1">
                <a:solidFill>
                  <a:srgbClr val="FF0000"/>
                </a:solidFill>
              </a:rPr>
              <a:t>isSignUp</a:t>
            </a:r>
            <a:r>
              <a:rPr lang="en" altLang="ko-KR" sz="1400" dirty="0">
                <a:solidFill>
                  <a:srgbClr val="FF0000"/>
                </a:solidFill>
              </a:rPr>
              <a:t> ? '</a:t>
            </a:r>
            <a:r>
              <a:rPr lang="ko-KR" altLang="en-US" sz="1400" dirty="0">
                <a:solidFill>
                  <a:srgbClr val="FF0000"/>
                </a:solidFill>
              </a:rPr>
              <a:t>가입</a:t>
            </a:r>
            <a:r>
              <a:rPr lang="en-US" altLang="ko-KR" sz="1400" dirty="0">
                <a:solidFill>
                  <a:srgbClr val="FF0000"/>
                </a:solidFill>
              </a:rPr>
              <a:t>' : '</a:t>
            </a:r>
            <a:r>
              <a:rPr lang="ko-KR" altLang="en-US" sz="1400" dirty="0">
                <a:solidFill>
                  <a:srgbClr val="FF0000"/>
                </a:solidFill>
              </a:rPr>
              <a:t>로그인</a:t>
            </a:r>
            <a:r>
              <a:rPr lang="en-US" altLang="ko-KR" sz="1400" dirty="0">
                <a:solidFill>
                  <a:srgbClr val="FF0000"/>
                </a:solidFill>
              </a:rPr>
              <a:t>'} </a:t>
            </a:r>
            <a:r>
              <a:rPr lang="ko-KR" altLang="en-US" sz="1400" dirty="0">
                <a:solidFill>
                  <a:srgbClr val="FF0000"/>
                </a:solidFill>
              </a:rPr>
              <a:t>실패</a:t>
            </a:r>
            <a:r>
              <a:rPr lang="en-US" altLang="ko-KR" sz="1400" dirty="0">
                <a:solidFill>
                  <a:srgbClr val="FF0000"/>
                </a:solidFill>
              </a:rPr>
              <a:t>`;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           </a:t>
            </a:r>
            <a:r>
              <a:rPr lang="en" altLang="ko-KR" sz="1400" dirty="0" err="1">
                <a:solidFill>
                  <a:srgbClr val="FF0000"/>
                </a:solidFill>
              </a:rPr>
              <a:t>Alert.alert</a:t>
            </a:r>
            <a:r>
              <a:rPr lang="en" altLang="ko-KR" sz="1400" dirty="0">
                <a:solidFill>
                  <a:srgbClr val="FF0000"/>
                </a:solidFill>
              </a:rPr>
              <a:t>('</a:t>
            </a:r>
            <a:r>
              <a:rPr lang="ko-KR" altLang="en-US" sz="1400" dirty="0">
                <a:solidFill>
                  <a:srgbClr val="FF0000"/>
                </a:solidFill>
              </a:rPr>
              <a:t>실패</a:t>
            </a:r>
            <a:r>
              <a:rPr lang="en-US" altLang="ko-KR" sz="1400" dirty="0">
                <a:solidFill>
                  <a:srgbClr val="FF0000"/>
                </a:solidFill>
              </a:rPr>
              <a:t>', </a:t>
            </a:r>
            <a:r>
              <a:rPr lang="en" altLang="ko-KR" sz="1400" dirty="0" err="1">
                <a:solidFill>
                  <a:srgbClr val="FF0000"/>
                </a:solidFill>
              </a:rPr>
              <a:t>msg</a:t>
            </a:r>
            <a:r>
              <a:rPr lang="en" altLang="ko-KR" sz="1400" dirty="0">
                <a:solidFill>
                  <a:srgbClr val="FF0000"/>
                </a:solidFill>
              </a:rPr>
              <a:t>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인증</a:t>
            </a:r>
          </a:p>
        </p:txBody>
      </p:sp>
    </p:spTree>
    <p:extLst>
      <p:ext uri="{BB962C8B-B14F-4D97-AF65-F5344CB8AC3E}">
        <p14:creationId xmlns:p14="http://schemas.microsoft.com/office/powerpoint/2010/main" val="3612860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사용자 프로필 저장을 </a:t>
            </a: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콘솔 페이지에서 </a:t>
            </a:r>
            <a:r>
              <a:rPr lang="en-US" altLang="ko-KR" sz="1400" dirty="0"/>
              <a:t>Firebase Database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선택하고 데이터베이스 만들기 클릭</a:t>
            </a: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4C44A-242F-DA45-A42C-CFB69673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68" y="2132856"/>
            <a:ext cx="6948264" cy="322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235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사용자 프로필 저장을 </a:t>
            </a: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콘솔 페이지에서 </a:t>
            </a:r>
            <a:r>
              <a:rPr lang="en-US" altLang="ko-KR" sz="1400" dirty="0"/>
              <a:t>Firebase Database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선택하고 데이터베이스 만들기 클릭</a:t>
            </a: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94885D-8311-B24B-B357-94D62C5C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6" y="1988840"/>
            <a:ext cx="6084168" cy="41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6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사용자 프로필 저장을 </a:t>
            </a:r>
            <a:r>
              <a:rPr lang="en-US" altLang="ko-KR" sz="1400" dirty="0"/>
              <a:t>Firebase </a:t>
            </a:r>
            <a:r>
              <a:rPr lang="ko-KR" altLang="en-US" sz="1400" dirty="0"/>
              <a:t>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Firebase </a:t>
            </a:r>
            <a:r>
              <a:rPr lang="ko-KR" altLang="en-US" sz="1400" dirty="0"/>
              <a:t>콘솔 페이지에서 </a:t>
            </a:r>
            <a:r>
              <a:rPr lang="en-US" altLang="ko-KR" sz="1400" dirty="0"/>
              <a:t>Firebase Database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선택하고 데이터베이스 만들기 클릭</a:t>
            </a: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2A0F6B-557C-7744-8E7A-5947B4B89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76" y="2132856"/>
            <a:ext cx="6804248" cy="37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477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en-US" altLang="ko-KR" sz="1400" dirty="0"/>
              <a:t>lib </a:t>
            </a:r>
            <a:r>
              <a:rPr lang="ko-KR" altLang="en-US" sz="1400" dirty="0"/>
              <a:t>디렉토리에 </a:t>
            </a:r>
            <a:r>
              <a:rPr lang="en-US" altLang="ko-KR" sz="1400" dirty="0" err="1"/>
              <a:t>users.js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생성해서 데이터베이스에 저장하는 함수를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</a:t>
            </a:r>
            <a:r>
              <a:rPr lang="en" altLang="ko-KR" sz="1400" dirty="0" err="1"/>
              <a:t>firestore</a:t>
            </a:r>
            <a:r>
              <a:rPr lang="en" altLang="ko-KR" sz="1400" dirty="0"/>
              <a:t> from '@react-native-firebase/</a:t>
            </a:r>
            <a:r>
              <a:rPr lang="en" altLang="ko-KR" sz="1400" dirty="0" err="1"/>
              <a:t>firestore</a:t>
            </a:r>
            <a:r>
              <a:rPr lang="en" altLang="ko-KR" sz="1400" dirty="0"/>
              <a:t>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</a:t>
            </a:r>
            <a:r>
              <a:rPr lang="en" altLang="ko-KR" sz="1400" dirty="0" err="1"/>
              <a:t>const</a:t>
            </a:r>
            <a:r>
              <a:rPr lang="en" altLang="ko-KR" sz="1400" dirty="0"/>
              <a:t> </a:t>
            </a:r>
            <a:r>
              <a:rPr lang="en" altLang="ko-KR" sz="1400" dirty="0" err="1"/>
              <a:t>usersCollection</a:t>
            </a:r>
            <a:r>
              <a:rPr lang="en" altLang="ko-KR" sz="1400" dirty="0"/>
              <a:t> = </a:t>
            </a:r>
            <a:r>
              <a:rPr lang="en" altLang="ko-KR" sz="1400" dirty="0" err="1"/>
              <a:t>firestore</a:t>
            </a:r>
            <a:r>
              <a:rPr lang="en" altLang="ko-KR" sz="1400" dirty="0"/>
              <a:t>().collection('users');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function </a:t>
            </a:r>
            <a:r>
              <a:rPr lang="en" altLang="ko-KR" sz="1400" dirty="0" err="1"/>
              <a:t>createUser</a:t>
            </a:r>
            <a:r>
              <a:rPr lang="en" altLang="ko-KR" sz="1400" dirty="0"/>
              <a:t>({ id, 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 </a:t>
            </a:r>
            <a:r>
              <a:rPr lang="en" altLang="ko-KR" sz="1400" dirty="0" err="1"/>
              <a:t>photoURL</a:t>
            </a:r>
            <a:r>
              <a:rPr lang="en" altLang="ko-KR" sz="1400" dirty="0"/>
              <a:t> })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</a:t>
            </a:r>
            <a:r>
              <a:rPr lang="en" altLang="ko-KR" sz="1400" dirty="0" err="1"/>
              <a:t>usersCollection.doc</a:t>
            </a:r>
            <a:r>
              <a:rPr lang="en" altLang="ko-KR" sz="1400" dirty="0"/>
              <a:t>(id).set({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id,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displayName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photoURL</a:t>
            </a:r>
            <a:r>
              <a:rPr lang="en" altLang="ko-KR" sz="1400" dirty="0"/>
              <a:t>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</a:t>
            </a:r>
            <a:r>
              <a:rPr lang="en" altLang="ko-KR" sz="1400" dirty="0" err="1"/>
              <a:t>async</a:t>
            </a:r>
            <a:r>
              <a:rPr lang="en" altLang="ko-KR" sz="1400" dirty="0"/>
              <a:t> function </a:t>
            </a:r>
            <a:r>
              <a:rPr lang="en" altLang="ko-KR" sz="1400" dirty="0" err="1"/>
              <a:t>getUser</a:t>
            </a:r>
            <a:r>
              <a:rPr lang="en" altLang="ko-KR" sz="1400" dirty="0"/>
              <a:t>(id)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const</a:t>
            </a:r>
            <a:r>
              <a:rPr lang="en" altLang="ko-KR" sz="1400" dirty="0"/>
              <a:t> doc = await </a:t>
            </a:r>
            <a:r>
              <a:rPr lang="en" altLang="ko-KR" sz="1400" dirty="0" err="1"/>
              <a:t>usersCollection.doc</a:t>
            </a:r>
            <a:r>
              <a:rPr lang="en" altLang="ko-KR" sz="1400" dirty="0"/>
              <a:t>(id).get();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</a:t>
            </a:r>
            <a:r>
              <a:rPr lang="en" altLang="ko-KR" sz="1400" dirty="0" err="1"/>
              <a:t>doc.data</a:t>
            </a:r>
            <a:r>
              <a:rPr lang="en" altLang="ko-KR" sz="1400" dirty="0"/>
              <a:t>();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11135375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회원 정보를 출력할 </a:t>
            </a:r>
            <a:r>
              <a:rPr lang="en-US" altLang="ko-KR" sz="1400" dirty="0" err="1"/>
              <a:t>WebcomeScreen.js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생성하고 작성</a:t>
            </a:r>
            <a:endParaRPr lang="en-US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React from 'react';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, Platform, </a:t>
            </a:r>
            <a:r>
              <a:rPr lang="en" altLang="ko-KR" sz="1400" dirty="0" err="1"/>
              <a:t>StyleSheet</a:t>
            </a:r>
            <a:r>
              <a:rPr lang="en" altLang="ko-KR" sz="1400" dirty="0"/>
              <a:t>, Text } from 'react-native';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import { 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} from 'react-native-safe-area-context';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function </a:t>
            </a:r>
            <a:r>
              <a:rPr lang="en" altLang="ko-KR" sz="1400" dirty="0" err="1"/>
              <a:t>WelcomeScreen</a:t>
            </a:r>
            <a:r>
              <a:rPr lang="en" altLang="ko-KR" sz="1400" dirty="0"/>
              <a:t>()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return (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</a:t>
            </a:r>
            <a:r>
              <a:rPr lang="en" altLang="ko-KR" sz="1400" dirty="0" err="1"/>
              <a:t>KeyboardAvoidingView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style={</a:t>
            </a:r>
            <a:r>
              <a:rPr lang="en" altLang="ko-KR" sz="1400" dirty="0" err="1"/>
              <a:t>styles.keyboardAvoidingView</a:t>
            </a: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behavior={</a:t>
            </a:r>
            <a:r>
              <a:rPr lang="en" altLang="ko-KR" sz="1400" dirty="0" err="1"/>
              <a:t>Platform.select</a:t>
            </a:r>
            <a:r>
              <a:rPr lang="en" altLang="ko-KR" sz="1400" dirty="0"/>
              <a:t>({ </a:t>
            </a:r>
            <a:r>
              <a:rPr lang="en" altLang="ko-KR" sz="1400" dirty="0" err="1"/>
              <a:t>ios</a:t>
            </a:r>
            <a:r>
              <a:rPr lang="en" altLang="ko-KR" sz="1400" dirty="0"/>
              <a:t>: 'padding' })}&gt;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 style={</a:t>
            </a:r>
            <a:r>
              <a:rPr lang="en" altLang="ko-KR" sz="1400" dirty="0" err="1"/>
              <a:t>styles.block</a:t>
            </a:r>
            <a:r>
              <a:rPr lang="en" altLang="ko-KR" sz="1400" dirty="0"/>
              <a:t>}&gt;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&lt;Text style={</a:t>
            </a:r>
            <a:r>
              <a:rPr lang="en" altLang="ko-KR" sz="1400" dirty="0" err="1"/>
              <a:t>styles.title</a:t>
            </a:r>
            <a:r>
              <a:rPr lang="en" altLang="ko-KR" sz="1400" dirty="0"/>
              <a:t>}&gt;</a:t>
            </a:r>
            <a:r>
              <a:rPr lang="ko-KR" altLang="en-US" sz="1400" dirty="0"/>
              <a:t>환영합니다</a:t>
            </a:r>
            <a:r>
              <a:rPr lang="en-US" altLang="ko-KR" sz="1400" dirty="0"/>
              <a:t>!&lt;/</a:t>
            </a:r>
            <a:r>
              <a:rPr lang="en" altLang="ko-KR" sz="1400" dirty="0"/>
              <a:t>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    &lt;Text style={</a:t>
            </a:r>
            <a:r>
              <a:rPr lang="en" altLang="ko-KR" sz="1400" dirty="0" err="1"/>
              <a:t>styles.description</a:t>
            </a:r>
            <a:r>
              <a:rPr lang="en" altLang="ko-KR" sz="1400" dirty="0"/>
              <a:t>}&gt;</a:t>
            </a:r>
            <a:r>
              <a:rPr lang="ko-KR" altLang="en-US" sz="1400" dirty="0"/>
              <a:t>프로필을 설정하세요</a:t>
            </a:r>
            <a:r>
              <a:rPr lang="en-US" altLang="ko-KR" sz="1400" dirty="0"/>
              <a:t>.&lt;/</a:t>
            </a:r>
            <a:r>
              <a:rPr lang="en" altLang="ko-KR" sz="1400" dirty="0"/>
              <a:t>Text&gt;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    &lt;/</a:t>
            </a:r>
            <a:r>
              <a:rPr lang="en" altLang="ko-KR" sz="1400" dirty="0" err="1"/>
              <a:t>SafeAreaView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&lt;/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&gt;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14344820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내용 개체 틀 5">
            <a:extLst>
              <a:ext uri="{FF2B5EF4-FFF2-40B4-BE49-F238E27FC236}">
                <a16:creationId xmlns:a16="http://schemas.microsoft.com/office/drawing/2014/main" id="{F40CA267-46BE-9941-9DF0-3B98F97B1A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62063"/>
            <a:ext cx="8280000" cy="5191125"/>
          </a:xfrm>
        </p:spPr>
        <p:txBody>
          <a:bodyPr/>
          <a:lstStyle/>
          <a:p>
            <a:pPr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defRPr/>
            </a:pPr>
            <a:r>
              <a:rPr lang="ko-KR" altLang="en-US" sz="1400" dirty="0"/>
              <a:t>애플리케이션 작업</a:t>
            </a:r>
            <a:endParaRPr lang="en-US" altLang="ko-KR" sz="1400" dirty="0"/>
          </a:p>
          <a:p>
            <a:pPr lvl="1" indent="-2844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Wingdings" pitchFamily="2" charset="2"/>
              <a:buChar char="ü"/>
              <a:defRPr/>
            </a:pPr>
            <a:r>
              <a:rPr lang="ko-KR" altLang="en-US" sz="1400" dirty="0"/>
              <a:t>회원 정보를 출력할 </a:t>
            </a:r>
            <a:r>
              <a:rPr lang="en-US" altLang="ko-KR" sz="1400" dirty="0" err="1"/>
              <a:t>WebcomeScreen.js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</a:t>
            </a:r>
            <a:r>
              <a:rPr lang="en-US" altLang="ko-KR" sz="1400" dirty="0"/>
              <a:t>screens </a:t>
            </a:r>
            <a:r>
              <a:rPr lang="ko-KR" altLang="en-US" sz="1400" dirty="0"/>
              <a:t>디렉토리에 생성하고 작성</a:t>
            </a: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 err="1"/>
              <a:t>const</a:t>
            </a:r>
            <a:r>
              <a:rPr lang="en" altLang="ko-KR" sz="1400" dirty="0"/>
              <a:t> styles = </a:t>
            </a:r>
            <a:r>
              <a:rPr lang="en" altLang="ko-KR" sz="1400" dirty="0" err="1"/>
              <a:t>StyleSheet.create</a:t>
            </a:r>
            <a:r>
              <a:rPr lang="en" altLang="ko-KR" sz="1400" dirty="0"/>
              <a:t>({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</a:t>
            </a:r>
            <a:r>
              <a:rPr lang="en" altLang="ko-KR" sz="1400" dirty="0" err="1"/>
              <a:t>keyboardAvoidingView</a:t>
            </a:r>
            <a:r>
              <a:rPr lang="en" altLang="ko-KR" sz="1400" dirty="0"/>
              <a:t>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flex: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block: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flex: 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alignItems</a:t>
            </a:r>
            <a:r>
              <a:rPr lang="en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justifyContent</a:t>
            </a:r>
            <a:r>
              <a:rPr lang="en" altLang="ko-KR" sz="1400" dirty="0"/>
              <a:t>: 'center',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title: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fontSize</a:t>
            </a:r>
            <a:r>
              <a:rPr lang="en" altLang="ko-KR" sz="1400" dirty="0"/>
              <a:t>: 48,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description: {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marginTop</a:t>
            </a:r>
            <a:r>
              <a:rPr lang="en" altLang="ko-KR" sz="1400" dirty="0"/>
              <a:t>: 16,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</a:t>
            </a:r>
            <a:r>
              <a:rPr lang="en" altLang="ko-KR" sz="1400" dirty="0" err="1"/>
              <a:t>fontSize</a:t>
            </a:r>
            <a:r>
              <a:rPr lang="en" altLang="ko-KR" sz="1400" dirty="0"/>
              <a:t>: 21,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    color: '#757575',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    },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});</a:t>
            </a:r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endParaRPr lang="en" altLang="ko-KR" sz="1400" dirty="0"/>
          </a:p>
          <a:p>
            <a:pPr marL="525225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/>
            </a:pPr>
            <a:r>
              <a:rPr lang="en" altLang="ko-KR" sz="1400" dirty="0"/>
              <a:t>export default </a:t>
            </a:r>
            <a:r>
              <a:rPr lang="en" altLang="ko-KR" sz="1400" dirty="0" err="1"/>
              <a:t>WelcomeScreen</a:t>
            </a:r>
            <a:r>
              <a:rPr lang="en" altLang="ko-KR" sz="1400" dirty="0"/>
              <a:t>;</a:t>
            </a:r>
          </a:p>
        </p:txBody>
      </p:sp>
      <p:sp>
        <p:nvSpPr>
          <p:cNvPr id="169986" name="제목 1">
            <a:extLst>
              <a:ext uri="{FF2B5EF4-FFF2-40B4-BE49-F238E27FC236}">
                <a16:creationId xmlns:a16="http://schemas.microsoft.com/office/drawing/2014/main" id="{4E9FF9D5-25C8-564F-862A-83E991218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27013"/>
            <a:ext cx="9144000" cy="762000"/>
          </a:xfrm>
        </p:spPr>
        <p:txBody>
          <a:bodyPr/>
          <a:lstStyle/>
          <a:p>
            <a:pPr algn="ctr"/>
            <a:r>
              <a:rPr lang="ko-KR" altLang="en-US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회원 정보 등록</a:t>
            </a:r>
          </a:p>
        </p:txBody>
      </p:sp>
    </p:spTree>
    <p:extLst>
      <p:ext uri="{BB962C8B-B14F-4D97-AF65-F5344CB8AC3E}">
        <p14:creationId xmlns:p14="http://schemas.microsoft.com/office/powerpoint/2010/main" val="1545202114"/>
      </p:ext>
    </p:extLst>
  </p:cSld>
  <p:clrMapOvr>
    <a:masterClrMapping/>
  </p:clrMapOvr>
</p:sld>
</file>

<file path=ppt/theme/theme1.xml><?xml version="1.0" encoding="utf-8"?>
<a:theme xmlns:a="http://schemas.openxmlformats.org/drawingml/2006/main" name="ms01_1">
  <a:themeElements>
    <a:clrScheme name="ms01_1 3">
      <a:dk1>
        <a:srgbClr val="808080"/>
      </a:dk1>
      <a:lt1>
        <a:srgbClr val="FFFFFF"/>
      </a:lt1>
      <a:dk2>
        <a:srgbClr val="FFFFFF"/>
      </a:dk2>
      <a:lt2>
        <a:srgbClr val="B2B2B2"/>
      </a:lt2>
      <a:accent1>
        <a:srgbClr val="058089"/>
      </a:accent1>
      <a:accent2>
        <a:srgbClr val="66BE0E"/>
      </a:accent2>
      <a:accent3>
        <a:srgbClr val="FFFFFF"/>
      </a:accent3>
      <a:accent4>
        <a:srgbClr val="6C6C6C"/>
      </a:accent4>
      <a:accent5>
        <a:srgbClr val="AAC0C4"/>
      </a:accent5>
      <a:accent6>
        <a:srgbClr val="5CAC0C"/>
      </a:accent6>
      <a:hlink>
        <a:srgbClr val="2CA9D0"/>
      </a:hlink>
      <a:folHlink>
        <a:srgbClr val="4841D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808080"/>
        </a:dk1>
        <a:lt1>
          <a:srgbClr val="FFFFFF"/>
        </a:lt1>
        <a:dk2>
          <a:srgbClr val="FFFFFF"/>
        </a:dk2>
        <a:lt2>
          <a:srgbClr val="B2B2B2"/>
        </a:lt2>
        <a:accent1>
          <a:srgbClr val="058089"/>
        </a:accent1>
        <a:accent2>
          <a:srgbClr val="66BE0E"/>
        </a:accent2>
        <a:accent3>
          <a:srgbClr val="FFFFFF"/>
        </a:accent3>
        <a:accent4>
          <a:srgbClr val="6C6C6C"/>
        </a:accent4>
        <a:accent5>
          <a:srgbClr val="AAC0C4"/>
        </a:accent5>
        <a:accent6>
          <a:srgbClr val="5CAC0C"/>
        </a:accent6>
        <a:hlink>
          <a:srgbClr val="2CA9D0"/>
        </a:hlink>
        <a:folHlink>
          <a:srgbClr val="4841D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웹표준 슬라이드</Template>
  <TotalTime>40450</TotalTime>
  <Words>10343</Words>
  <Application>Microsoft Macintosh PowerPoint</Application>
  <PresentationFormat>화면 슬라이드 쇼(4:3)</PresentationFormat>
  <Paragraphs>2099</Paragraphs>
  <Slides>150</Slides>
  <Notes>149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56" baseType="lpstr">
      <vt:lpstr>돋움</vt:lpstr>
      <vt:lpstr>맑은 고딕</vt:lpstr>
      <vt:lpstr>Arial</vt:lpstr>
      <vt:lpstr>Wingdings</vt:lpstr>
      <vt:lpstr>ms01_1</vt:lpstr>
      <vt:lpstr>Image</vt:lpstr>
      <vt:lpstr>FireBase를 이용한 사진 공유</vt:lpstr>
      <vt:lpstr>FireBase</vt:lpstr>
      <vt:lpstr>미리보기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프로젝트 설정</vt:lpstr>
      <vt:lpstr>화면 구성</vt:lpstr>
      <vt:lpstr>화면 구성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인증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회원 정보 등록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로그인 사용자 분기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  <vt:lpstr>이미지 업로드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Teresa</dc:creator>
  <cp:lastModifiedBy>Microsoft Office User</cp:lastModifiedBy>
  <cp:revision>787</cp:revision>
  <cp:lastPrinted>2022-06-08T23:17:09Z</cp:lastPrinted>
  <dcterms:created xsi:type="dcterms:W3CDTF">2010-03-14T12:09:21Z</dcterms:created>
  <dcterms:modified xsi:type="dcterms:W3CDTF">2022-06-12T12:30:51Z</dcterms:modified>
</cp:coreProperties>
</file>